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sldIdLst>
    <p:sldId id="256" r:id="rId5"/>
    <p:sldId id="257" r:id="rId6"/>
    <p:sldId id="258" r:id="rId7"/>
    <p:sldId id="259" r:id="rId8"/>
    <p:sldId id="260" r:id="rId9"/>
    <p:sldId id="265" r:id="rId10"/>
    <p:sldId id="266" r:id="rId11"/>
    <p:sldId id="276" r:id="rId12"/>
    <p:sldId id="279" r:id="rId13"/>
    <p:sldId id="280" r:id="rId14"/>
    <p:sldId id="281" r:id="rId15"/>
    <p:sldId id="282" r:id="rId16"/>
    <p:sldId id="285" r:id="rId17"/>
    <p:sldId id="284" r:id="rId18"/>
    <p:sldId id="267" r:id="rId19"/>
    <p:sldId id="268" r:id="rId20"/>
    <p:sldId id="269" r:id="rId21"/>
    <p:sldId id="270" r:id="rId22"/>
    <p:sldId id="271" r:id="rId23"/>
    <p:sldId id="288" r:id="rId24"/>
    <p:sldId id="287" r:id="rId25"/>
    <p:sldId id="286" r:id="rId26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8" autoAdjust="0"/>
    <p:restoredTop sz="94660"/>
  </p:normalViewPr>
  <p:slideViewPr>
    <p:cSldViewPr>
      <p:cViewPr varScale="1">
        <p:scale>
          <a:sx n="70" d="100"/>
          <a:sy n="70" d="100"/>
        </p:scale>
        <p:origin x="123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C689A5-DE7E-4A35-8524-F7C7BCF928FE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80870C-CA5B-4F3B-B0D4-0FFB6AC1B424}">
      <dgm:prSet phldrT="[Text]"/>
      <dgm:spPr/>
      <dgm:t>
        <a:bodyPr/>
        <a:lstStyle/>
        <a:p>
          <a:r>
            <a:rPr lang="en-US" dirty="0"/>
            <a:t>Self Awareness</a:t>
          </a:r>
        </a:p>
      </dgm:t>
    </dgm:pt>
    <dgm:pt modelId="{5E61CA93-9D13-4F46-A1CA-F6D4763A7FF1}" type="parTrans" cxnId="{D72F8701-97EA-4A88-B1A1-A026ED1A006E}">
      <dgm:prSet/>
      <dgm:spPr/>
      <dgm:t>
        <a:bodyPr/>
        <a:lstStyle/>
        <a:p>
          <a:endParaRPr lang="en-US"/>
        </a:p>
      </dgm:t>
    </dgm:pt>
    <dgm:pt modelId="{DB77DB3C-C463-4B62-B9B5-09FFEA545DA4}" type="sibTrans" cxnId="{D72F8701-97EA-4A88-B1A1-A026ED1A006E}">
      <dgm:prSet/>
      <dgm:spPr/>
      <dgm:t>
        <a:bodyPr/>
        <a:lstStyle/>
        <a:p>
          <a:endParaRPr lang="en-US"/>
        </a:p>
      </dgm:t>
    </dgm:pt>
    <dgm:pt modelId="{09B10FDD-02F6-4CBF-B461-34F40CF4FAF9}">
      <dgm:prSet phldrT="[Text]"/>
      <dgm:spPr/>
      <dgm:t>
        <a:bodyPr/>
        <a:lstStyle/>
        <a:p>
          <a:r>
            <a:rPr lang="en-US" dirty="0"/>
            <a:t>Social Awareness</a:t>
          </a:r>
        </a:p>
      </dgm:t>
    </dgm:pt>
    <dgm:pt modelId="{1D1471B1-7ED6-4AC0-8C7D-AE5094E98D9F}" type="parTrans" cxnId="{A7E3AAD7-869B-4E7A-AE0C-257BFDE7AC76}">
      <dgm:prSet/>
      <dgm:spPr/>
      <dgm:t>
        <a:bodyPr/>
        <a:lstStyle/>
        <a:p>
          <a:endParaRPr lang="en-US"/>
        </a:p>
      </dgm:t>
    </dgm:pt>
    <dgm:pt modelId="{C3D9D03A-4EC5-4A14-9454-4DEBC2B9C2DB}" type="sibTrans" cxnId="{A7E3AAD7-869B-4E7A-AE0C-257BFDE7AC76}">
      <dgm:prSet/>
      <dgm:spPr/>
      <dgm:t>
        <a:bodyPr/>
        <a:lstStyle/>
        <a:p>
          <a:endParaRPr lang="en-US"/>
        </a:p>
      </dgm:t>
    </dgm:pt>
    <dgm:pt modelId="{181A3EFF-9B48-4191-9A9B-5995BB87C1CC}">
      <dgm:prSet phldrT="[Text]"/>
      <dgm:spPr/>
      <dgm:t>
        <a:bodyPr/>
        <a:lstStyle/>
        <a:p>
          <a:r>
            <a:rPr lang="en-US" dirty="0"/>
            <a:t>Social Skill</a:t>
          </a:r>
        </a:p>
      </dgm:t>
    </dgm:pt>
    <dgm:pt modelId="{B0C64605-449F-4272-BC7A-6CEA3CA58D35}" type="parTrans" cxnId="{FAE5C251-F8D8-404F-809C-A0C657FFEAE4}">
      <dgm:prSet/>
      <dgm:spPr/>
      <dgm:t>
        <a:bodyPr/>
        <a:lstStyle/>
        <a:p>
          <a:endParaRPr lang="en-US"/>
        </a:p>
      </dgm:t>
    </dgm:pt>
    <dgm:pt modelId="{1C55101D-1A32-40AE-AE04-B58ECA9C466B}" type="sibTrans" cxnId="{FAE5C251-F8D8-404F-809C-A0C657FFEAE4}">
      <dgm:prSet/>
      <dgm:spPr/>
      <dgm:t>
        <a:bodyPr/>
        <a:lstStyle/>
        <a:p>
          <a:endParaRPr lang="en-US"/>
        </a:p>
      </dgm:t>
    </dgm:pt>
    <dgm:pt modelId="{45E680D3-DCF9-4D9C-B868-9CB9AEB63C4B}">
      <dgm:prSet phldrT="[Text]"/>
      <dgm:spPr/>
      <dgm:t>
        <a:bodyPr/>
        <a:lstStyle/>
        <a:p>
          <a:r>
            <a:rPr lang="en-US" dirty="0"/>
            <a:t>Application</a:t>
          </a:r>
        </a:p>
      </dgm:t>
    </dgm:pt>
    <dgm:pt modelId="{8182F02E-FBC2-43B4-8AE4-2B393F2187B9}" type="parTrans" cxnId="{E5835C8B-398F-4D95-AB25-509C78238CAF}">
      <dgm:prSet/>
      <dgm:spPr/>
      <dgm:t>
        <a:bodyPr/>
        <a:lstStyle/>
        <a:p>
          <a:endParaRPr lang="en-US"/>
        </a:p>
      </dgm:t>
    </dgm:pt>
    <dgm:pt modelId="{53DFA6DF-E85E-4860-8B8A-F6E8B7F8F456}" type="sibTrans" cxnId="{E5835C8B-398F-4D95-AB25-509C78238CAF}">
      <dgm:prSet/>
      <dgm:spPr/>
      <dgm:t>
        <a:bodyPr/>
        <a:lstStyle/>
        <a:p>
          <a:endParaRPr lang="en-US"/>
        </a:p>
      </dgm:t>
    </dgm:pt>
    <dgm:pt modelId="{74FD83CE-EE94-4077-B468-9C6770E7A71D}" type="pres">
      <dgm:prSet presAssocID="{D5C689A5-DE7E-4A35-8524-F7C7BCF928FE}" presName="cycle" presStyleCnt="0">
        <dgm:presLayoutVars>
          <dgm:dir/>
          <dgm:resizeHandles val="exact"/>
        </dgm:presLayoutVars>
      </dgm:prSet>
      <dgm:spPr/>
    </dgm:pt>
    <dgm:pt modelId="{4798F42D-11D9-486B-91C9-BB91B92EEB80}" type="pres">
      <dgm:prSet presAssocID="{6E80870C-CA5B-4F3B-B0D4-0FFB6AC1B424}" presName="node" presStyleLbl="node1" presStyleIdx="0" presStyleCnt="4">
        <dgm:presLayoutVars>
          <dgm:bulletEnabled val="1"/>
        </dgm:presLayoutVars>
      </dgm:prSet>
      <dgm:spPr/>
    </dgm:pt>
    <dgm:pt modelId="{475F1B9A-0F4A-4F4F-9DFE-C25765E03D36}" type="pres">
      <dgm:prSet presAssocID="{6E80870C-CA5B-4F3B-B0D4-0FFB6AC1B424}" presName="spNode" presStyleCnt="0"/>
      <dgm:spPr/>
    </dgm:pt>
    <dgm:pt modelId="{A0A5E718-BF8D-4197-8FD6-9D590BCE6C62}" type="pres">
      <dgm:prSet presAssocID="{DB77DB3C-C463-4B62-B9B5-09FFEA545DA4}" presName="sibTrans" presStyleLbl="sibTrans1D1" presStyleIdx="0" presStyleCnt="4"/>
      <dgm:spPr/>
    </dgm:pt>
    <dgm:pt modelId="{A812DB76-B8EA-4ED8-AD4E-2EB5520BF719}" type="pres">
      <dgm:prSet presAssocID="{09B10FDD-02F6-4CBF-B461-34F40CF4FAF9}" presName="node" presStyleLbl="node1" presStyleIdx="1" presStyleCnt="4">
        <dgm:presLayoutVars>
          <dgm:bulletEnabled val="1"/>
        </dgm:presLayoutVars>
      </dgm:prSet>
      <dgm:spPr/>
    </dgm:pt>
    <dgm:pt modelId="{C49F1978-1C5D-4B34-98D7-3BD237A16BDF}" type="pres">
      <dgm:prSet presAssocID="{09B10FDD-02F6-4CBF-B461-34F40CF4FAF9}" presName="spNode" presStyleCnt="0"/>
      <dgm:spPr/>
    </dgm:pt>
    <dgm:pt modelId="{B758EB99-DB10-45D0-8A90-2C28EE0D6671}" type="pres">
      <dgm:prSet presAssocID="{C3D9D03A-4EC5-4A14-9454-4DEBC2B9C2DB}" presName="sibTrans" presStyleLbl="sibTrans1D1" presStyleIdx="1" presStyleCnt="4"/>
      <dgm:spPr/>
    </dgm:pt>
    <dgm:pt modelId="{CC9AC572-371C-43EA-A325-57C6F6D1A8D9}" type="pres">
      <dgm:prSet presAssocID="{181A3EFF-9B48-4191-9A9B-5995BB87C1CC}" presName="node" presStyleLbl="node1" presStyleIdx="2" presStyleCnt="4">
        <dgm:presLayoutVars>
          <dgm:bulletEnabled val="1"/>
        </dgm:presLayoutVars>
      </dgm:prSet>
      <dgm:spPr/>
    </dgm:pt>
    <dgm:pt modelId="{4032CBCC-50E8-4F68-93B7-7AF4202143DE}" type="pres">
      <dgm:prSet presAssocID="{181A3EFF-9B48-4191-9A9B-5995BB87C1CC}" presName="spNode" presStyleCnt="0"/>
      <dgm:spPr/>
    </dgm:pt>
    <dgm:pt modelId="{C383DEF1-1136-4307-9E11-1893EE8226D0}" type="pres">
      <dgm:prSet presAssocID="{1C55101D-1A32-40AE-AE04-B58ECA9C466B}" presName="sibTrans" presStyleLbl="sibTrans1D1" presStyleIdx="2" presStyleCnt="4"/>
      <dgm:spPr/>
    </dgm:pt>
    <dgm:pt modelId="{B180A254-8E23-4300-AE02-803637A87576}" type="pres">
      <dgm:prSet presAssocID="{45E680D3-DCF9-4D9C-B868-9CB9AEB63C4B}" presName="node" presStyleLbl="node1" presStyleIdx="3" presStyleCnt="4">
        <dgm:presLayoutVars>
          <dgm:bulletEnabled val="1"/>
        </dgm:presLayoutVars>
      </dgm:prSet>
      <dgm:spPr/>
    </dgm:pt>
    <dgm:pt modelId="{940C54B4-0743-4B05-844E-749A1A12CA84}" type="pres">
      <dgm:prSet presAssocID="{45E680D3-DCF9-4D9C-B868-9CB9AEB63C4B}" presName="spNode" presStyleCnt="0"/>
      <dgm:spPr/>
    </dgm:pt>
    <dgm:pt modelId="{0EAABDCE-1F5C-4B7C-BBD7-849DA9011080}" type="pres">
      <dgm:prSet presAssocID="{53DFA6DF-E85E-4860-8B8A-F6E8B7F8F456}" presName="sibTrans" presStyleLbl="sibTrans1D1" presStyleIdx="3" presStyleCnt="4"/>
      <dgm:spPr/>
    </dgm:pt>
  </dgm:ptLst>
  <dgm:cxnLst>
    <dgm:cxn modelId="{D72F8701-97EA-4A88-B1A1-A026ED1A006E}" srcId="{D5C689A5-DE7E-4A35-8524-F7C7BCF928FE}" destId="{6E80870C-CA5B-4F3B-B0D4-0FFB6AC1B424}" srcOrd="0" destOrd="0" parTransId="{5E61CA93-9D13-4F46-A1CA-F6D4763A7FF1}" sibTransId="{DB77DB3C-C463-4B62-B9B5-09FFEA545DA4}"/>
    <dgm:cxn modelId="{E2EBCF2B-F888-4819-A86F-C8263697C138}" type="presOf" srcId="{09B10FDD-02F6-4CBF-B461-34F40CF4FAF9}" destId="{A812DB76-B8EA-4ED8-AD4E-2EB5520BF719}" srcOrd="0" destOrd="0" presId="urn:microsoft.com/office/officeart/2005/8/layout/cycle5"/>
    <dgm:cxn modelId="{B9EF8264-10A6-470B-A993-7CB82B519B65}" type="presOf" srcId="{1C55101D-1A32-40AE-AE04-B58ECA9C466B}" destId="{C383DEF1-1136-4307-9E11-1893EE8226D0}" srcOrd="0" destOrd="0" presId="urn:microsoft.com/office/officeart/2005/8/layout/cycle5"/>
    <dgm:cxn modelId="{0311616E-1230-430B-8D0A-A6AEED5F76F5}" type="presOf" srcId="{D5C689A5-DE7E-4A35-8524-F7C7BCF928FE}" destId="{74FD83CE-EE94-4077-B468-9C6770E7A71D}" srcOrd="0" destOrd="0" presId="urn:microsoft.com/office/officeart/2005/8/layout/cycle5"/>
    <dgm:cxn modelId="{FAE5C251-F8D8-404F-809C-A0C657FFEAE4}" srcId="{D5C689A5-DE7E-4A35-8524-F7C7BCF928FE}" destId="{181A3EFF-9B48-4191-9A9B-5995BB87C1CC}" srcOrd="2" destOrd="0" parTransId="{B0C64605-449F-4272-BC7A-6CEA3CA58D35}" sibTransId="{1C55101D-1A32-40AE-AE04-B58ECA9C466B}"/>
    <dgm:cxn modelId="{E5835C8B-398F-4D95-AB25-509C78238CAF}" srcId="{D5C689A5-DE7E-4A35-8524-F7C7BCF928FE}" destId="{45E680D3-DCF9-4D9C-B868-9CB9AEB63C4B}" srcOrd="3" destOrd="0" parTransId="{8182F02E-FBC2-43B4-8AE4-2B393F2187B9}" sibTransId="{53DFA6DF-E85E-4860-8B8A-F6E8B7F8F456}"/>
    <dgm:cxn modelId="{5915E79F-7281-4AC2-BE2C-F2009437F201}" type="presOf" srcId="{C3D9D03A-4EC5-4A14-9454-4DEBC2B9C2DB}" destId="{B758EB99-DB10-45D0-8A90-2C28EE0D6671}" srcOrd="0" destOrd="0" presId="urn:microsoft.com/office/officeart/2005/8/layout/cycle5"/>
    <dgm:cxn modelId="{E4D30DB1-F45F-4AAE-A22F-709783D8A417}" type="presOf" srcId="{6E80870C-CA5B-4F3B-B0D4-0FFB6AC1B424}" destId="{4798F42D-11D9-486B-91C9-BB91B92EEB80}" srcOrd="0" destOrd="0" presId="urn:microsoft.com/office/officeart/2005/8/layout/cycle5"/>
    <dgm:cxn modelId="{0D44A6C7-95CD-4329-BF1D-F39D1EB24876}" type="presOf" srcId="{53DFA6DF-E85E-4860-8B8A-F6E8B7F8F456}" destId="{0EAABDCE-1F5C-4B7C-BBD7-849DA9011080}" srcOrd="0" destOrd="0" presId="urn:microsoft.com/office/officeart/2005/8/layout/cycle5"/>
    <dgm:cxn modelId="{9957EAD5-6614-4027-9D32-F2DBF391C943}" type="presOf" srcId="{DB77DB3C-C463-4B62-B9B5-09FFEA545DA4}" destId="{A0A5E718-BF8D-4197-8FD6-9D590BCE6C62}" srcOrd="0" destOrd="0" presId="urn:microsoft.com/office/officeart/2005/8/layout/cycle5"/>
    <dgm:cxn modelId="{A7E3AAD7-869B-4E7A-AE0C-257BFDE7AC76}" srcId="{D5C689A5-DE7E-4A35-8524-F7C7BCF928FE}" destId="{09B10FDD-02F6-4CBF-B461-34F40CF4FAF9}" srcOrd="1" destOrd="0" parTransId="{1D1471B1-7ED6-4AC0-8C7D-AE5094E98D9F}" sibTransId="{C3D9D03A-4EC5-4A14-9454-4DEBC2B9C2DB}"/>
    <dgm:cxn modelId="{15C15DF2-5027-4CDE-93AE-0B88B2AE7D69}" type="presOf" srcId="{181A3EFF-9B48-4191-9A9B-5995BB87C1CC}" destId="{CC9AC572-371C-43EA-A325-57C6F6D1A8D9}" srcOrd="0" destOrd="0" presId="urn:microsoft.com/office/officeart/2005/8/layout/cycle5"/>
    <dgm:cxn modelId="{DE82C9F5-CEF8-4A02-A814-8D9E4253511F}" type="presOf" srcId="{45E680D3-DCF9-4D9C-B868-9CB9AEB63C4B}" destId="{B180A254-8E23-4300-AE02-803637A87576}" srcOrd="0" destOrd="0" presId="urn:microsoft.com/office/officeart/2005/8/layout/cycle5"/>
    <dgm:cxn modelId="{E6F1C869-3A6D-46F1-8180-1E4B71C01847}" type="presParOf" srcId="{74FD83CE-EE94-4077-B468-9C6770E7A71D}" destId="{4798F42D-11D9-486B-91C9-BB91B92EEB80}" srcOrd="0" destOrd="0" presId="urn:microsoft.com/office/officeart/2005/8/layout/cycle5"/>
    <dgm:cxn modelId="{926DE40D-E6B1-48C8-98E9-151D17FC54DD}" type="presParOf" srcId="{74FD83CE-EE94-4077-B468-9C6770E7A71D}" destId="{475F1B9A-0F4A-4F4F-9DFE-C25765E03D36}" srcOrd="1" destOrd="0" presId="urn:microsoft.com/office/officeart/2005/8/layout/cycle5"/>
    <dgm:cxn modelId="{62ABA364-3F26-4B05-A7A4-84BAD13143CB}" type="presParOf" srcId="{74FD83CE-EE94-4077-B468-9C6770E7A71D}" destId="{A0A5E718-BF8D-4197-8FD6-9D590BCE6C62}" srcOrd="2" destOrd="0" presId="urn:microsoft.com/office/officeart/2005/8/layout/cycle5"/>
    <dgm:cxn modelId="{B3584BFD-43C8-4CE8-96E9-AED819C131F2}" type="presParOf" srcId="{74FD83CE-EE94-4077-B468-9C6770E7A71D}" destId="{A812DB76-B8EA-4ED8-AD4E-2EB5520BF719}" srcOrd="3" destOrd="0" presId="urn:microsoft.com/office/officeart/2005/8/layout/cycle5"/>
    <dgm:cxn modelId="{40555897-12A9-4DA6-B169-68DD9D900B61}" type="presParOf" srcId="{74FD83CE-EE94-4077-B468-9C6770E7A71D}" destId="{C49F1978-1C5D-4B34-98D7-3BD237A16BDF}" srcOrd="4" destOrd="0" presId="urn:microsoft.com/office/officeart/2005/8/layout/cycle5"/>
    <dgm:cxn modelId="{D500242C-FEFC-46B8-981A-85F03330022C}" type="presParOf" srcId="{74FD83CE-EE94-4077-B468-9C6770E7A71D}" destId="{B758EB99-DB10-45D0-8A90-2C28EE0D6671}" srcOrd="5" destOrd="0" presId="urn:microsoft.com/office/officeart/2005/8/layout/cycle5"/>
    <dgm:cxn modelId="{42169217-1F52-4F94-A64B-C7BD32FA6460}" type="presParOf" srcId="{74FD83CE-EE94-4077-B468-9C6770E7A71D}" destId="{CC9AC572-371C-43EA-A325-57C6F6D1A8D9}" srcOrd="6" destOrd="0" presId="urn:microsoft.com/office/officeart/2005/8/layout/cycle5"/>
    <dgm:cxn modelId="{BDFD488F-6AD2-4AA1-A037-72DDCCC9F0C8}" type="presParOf" srcId="{74FD83CE-EE94-4077-B468-9C6770E7A71D}" destId="{4032CBCC-50E8-4F68-93B7-7AF4202143DE}" srcOrd="7" destOrd="0" presId="urn:microsoft.com/office/officeart/2005/8/layout/cycle5"/>
    <dgm:cxn modelId="{780C363F-0F70-40FA-8979-D889403AFA3C}" type="presParOf" srcId="{74FD83CE-EE94-4077-B468-9C6770E7A71D}" destId="{C383DEF1-1136-4307-9E11-1893EE8226D0}" srcOrd="8" destOrd="0" presId="urn:microsoft.com/office/officeart/2005/8/layout/cycle5"/>
    <dgm:cxn modelId="{1A0224E2-14C1-48F4-89BA-CAE7420ABCCD}" type="presParOf" srcId="{74FD83CE-EE94-4077-B468-9C6770E7A71D}" destId="{B180A254-8E23-4300-AE02-803637A87576}" srcOrd="9" destOrd="0" presId="urn:microsoft.com/office/officeart/2005/8/layout/cycle5"/>
    <dgm:cxn modelId="{C4D1CE6A-54ED-455E-9CE6-C63D2F094CF9}" type="presParOf" srcId="{74FD83CE-EE94-4077-B468-9C6770E7A71D}" destId="{940C54B4-0743-4B05-844E-749A1A12CA84}" srcOrd="10" destOrd="0" presId="urn:microsoft.com/office/officeart/2005/8/layout/cycle5"/>
    <dgm:cxn modelId="{8A904426-82D9-49AC-B25B-57085174EEFE}" type="presParOf" srcId="{74FD83CE-EE94-4077-B468-9C6770E7A71D}" destId="{0EAABDCE-1F5C-4B7C-BBD7-849DA9011080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4BCE09-38AC-45A6-AA16-C17D663EDD60}" type="doc">
      <dgm:prSet loTypeId="urn:microsoft.com/office/officeart/2005/8/layout/cycle4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E437A6DC-BE3E-44F6-9BCF-199264B014EA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D</a:t>
          </a:r>
        </a:p>
      </dgm:t>
    </dgm:pt>
    <dgm:pt modelId="{F40C67EC-0F7E-4873-9180-7E888BD8D454}" type="parTrans" cxnId="{35E3A502-3D90-485C-87D5-B645A8334525}">
      <dgm:prSet/>
      <dgm:spPr/>
      <dgm:t>
        <a:bodyPr/>
        <a:lstStyle/>
        <a:p>
          <a:endParaRPr lang="en-US"/>
        </a:p>
      </dgm:t>
    </dgm:pt>
    <dgm:pt modelId="{FA614134-31F1-4D33-9D98-827C692EA2B2}" type="sibTrans" cxnId="{35E3A502-3D90-485C-87D5-B645A8334525}">
      <dgm:prSet/>
      <dgm:spPr/>
      <dgm:t>
        <a:bodyPr/>
        <a:lstStyle/>
        <a:p>
          <a:endParaRPr lang="en-US"/>
        </a:p>
      </dgm:t>
    </dgm:pt>
    <dgm:pt modelId="{30BAB8C3-7573-4B52-B103-9F2FDD7E5118}">
      <dgm:prSet phldrT="[Text]" custT="1"/>
      <dgm:spPr/>
      <dgm:t>
        <a:bodyPr/>
        <a:lstStyle/>
        <a:p>
          <a:r>
            <a:rPr lang="en-US" sz="1400" b="1" dirty="0"/>
            <a:t>Don't push</a:t>
          </a:r>
        </a:p>
      </dgm:t>
    </dgm:pt>
    <dgm:pt modelId="{9CF0DCEC-3F19-4DC0-A2A5-684CD302FCD3}" type="parTrans" cxnId="{5F74C7E4-8998-4998-9AEF-960E220C4E0A}">
      <dgm:prSet/>
      <dgm:spPr/>
      <dgm:t>
        <a:bodyPr/>
        <a:lstStyle/>
        <a:p>
          <a:endParaRPr lang="en-US"/>
        </a:p>
      </dgm:t>
    </dgm:pt>
    <dgm:pt modelId="{B248F779-7346-4477-B32F-9C385D23D1AF}" type="sibTrans" cxnId="{5F74C7E4-8998-4998-9AEF-960E220C4E0A}">
      <dgm:prSet/>
      <dgm:spPr/>
      <dgm:t>
        <a:bodyPr/>
        <a:lstStyle/>
        <a:p>
          <a:endParaRPr lang="en-US"/>
        </a:p>
      </dgm:t>
    </dgm:pt>
    <dgm:pt modelId="{2756C2D9-7F4E-493C-98A7-830B43781901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I</a:t>
          </a:r>
        </a:p>
      </dgm:t>
    </dgm:pt>
    <dgm:pt modelId="{4410566A-F729-4DA0-9299-B6BC26B41C8C}" type="parTrans" cxnId="{92D8E117-2E3A-496E-BB6E-79FFF84A0391}">
      <dgm:prSet/>
      <dgm:spPr/>
      <dgm:t>
        <a:bodyPr/>
        <a:lstStyle/>
        <a:p>
          <a:endParaRPr lang="en-US"/>
        </a:p>
      </dgm:t>
    </dgm:pt>
    <dgm:pt modelId="{16077AD3-96C9-4B57-9E2B-D7B0BF55D321}" type="sibTrans" cxnId="{92D8E117-2E3A-496E-BB6E-79FFF84A0391}">
      <dgm:prSet/>
      <dgm:spPr/>
      <dgm:t>
        <a:bodyPr/>
        <a:lstStyle/>
        <a:p>
          <a:endParaRPr lang="en-US"/>
        </a:p>
      </dgm:t>
    </dgm:pt>
    <dgm:pt modelId="{DD364D94-3698-4F7E-AB97-96559B8BDE9B}">
      <dgm:prSet phldrT="[Text]" custT="1"/>
      <dgm:spPr>
        <a:ln>
          <a:solidFill>
            <a:srgbClr val="92D050"/>
          </a:solidFill>
        </a:ln>
      </dgm:spPr>
      <dgm:t>
        <a:bodyPr/>
        <a:lstStyle/>
        <a:p>
          <a:pPr algn="l"/>
          <a:r>
            <a:rPr lang="en-US" sz="1400" b="1" dirty="0"/>
            <a:t>Be more organized</a:t>
          </a:r>
        </a:p>
      </dgm:t>
    </dgm:pt>
    <dgm:pt modelId="{891B0E9E-2B46-4DE9-A15C-DC879C4731EA}" type="parTrans" cxnId="{6701E43A-78E7-407B-8D2E-14A0FC18D542}">
      <dgm:prSet/>
      <dgm:spPr/>
      <dgm:t>
        <a:bodyPr/>
        <a:lstStyle/>
        <a:p>
          <a:endParaRPr lang="en-US"/>
        </a:p>
      </dgm:t>
    </dgm:pt>
    <dgm:pt modelId="{34A28013-64F2-4C0E-86B6-D6D266F17B47}" type="sibTrans" cxnId="{6701E43A-78E7-407B-8D2E-14A0FC18D542}">
      <dgm:prSet/>
      <dgm:spPr/>
      <dgm:t>
        <a:bodyPr/>
        <a:lstStyle/>
        <a:p>
          <a:endParaRPr lang="en-US"/>
        </a:p>
      </dgm:t>
    </dgm:pt>
    <dgm:pt modelId="{7A9E239C-1D89-45E1-85E1-9545A62281C7}">
      <dgm:prSet phldrT="[Text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dirty="0"/>
            <a:t>S</a:t>
          </a:r>
        </a:p>
      </dgm:t>
    </dgm:pt>
    <dgm:pt modelId="{DE9C311B-E165-43FE-90E1-408AA905B14E}" type="parTrans" cxnId="{609DD480-8E2F-49D5-ABD4-355F1892FA3D}">
      <dgm:prSet/>
      <dgm:spPr/>
      <dgm:t>
        <a:bodyPr/>
        <a:lstStyle/>
        <a:p>
          <a:endParaRPr lang="en-US"/>
        </a:p>
      </dgm:t>
    </dgm:pt>
    <dgm:pt modelId="{82E10D9E-4C91-4DCF-A9EB-E84CF83EF72B}" type="sibTrans" cxnId="{609DD480-8E2F-49D5-ABD4-355F1892FA3D}">
      <dgm:prSet/>
      <dgm:spPr/>
      <dgm:t>
        <a:bodyPr/>
        <a:lstStyle/>
        <a:p>
          <a:endParaRPr lang="en-US"/>
        </a:p>
      </dgm:t>
    </dgm:pt>
    <dgm:pt modelId="{DEFA5FE8-9903-4982-99A8-324747131779}">
      <dgm:prSet phldrT="[Text]" custT="1"/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sz="1400" b="1" dirty="0"/>
            <a:t>Speak up</a:t>
          </a:r>
        </a:p>
      </dgm:t>
    </dgm:pt>
    <dgm:pt modelId="{E5FD0325-5023-440C-BEA5-F64DEB0B393B}" type="parTrans" cxnId="{C75339DF-EA34-4569-8815-CFF71480AA29}">
      <dgm:prSet/>
      <dgm:spPr/>
      <dgm:t>
        <a:bodyPr/>
        <a:lstStyle/>
        <a:p>
          <a:endParaRPr lang="en-US"/>
        </a:p>
      </dgm:t>
    </dgm:pt>
    <dgm:pt modelId="{371793BB-8E58-4875-9CA4-E3542A1446AE}" type="sibTrans" cxnId="{C75339DF-EA34-4569-8815-CFF71480AA29}">
      <dgm:prSet/>
      <dgm:spPr/>
      <dgm:t>
        <a:bodyPr/>
        <a:lstStyle/>
        <a:p>
          <a:endParaRPr lang="en-US"/>
        </a:p>
      </dgm:t>
    </dgm:pt>
    <dgm:pt modelId="{DC5BF5AA-98A0-4463-98AB-DDD488D58B9E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/>
            <a:t>C</a:t>
          </a:r>
        </a:p>
      </dgm:t>
    </dgm:pt>
    <dgm:pt modelId="{6F80CC05-78F7-49D8-A7D8-59C886A07F43}" type="parTrans" cxnId="{29EAC9A3-C449-4D42-BF07-830646E1EC8C}">
      <dgm:prSet/>
      <dgm:spPr/>
      <dgm:t>
        <a:bodyPr/>
        <a:lstStyle/>
        <a:p>
          <a:endParaRPr lang="en-US"/>
        </a:p>
      </dgm:t>
    </dgm:pt>
    <dgm:pt modelId="{D2880E9B-4CE6-4BBE-91EC-8177E820332B}" type="sibTrans" cxnId="{29EAC9A3-C449-4D42-BF07-830646E1EC8C}">
      <dgm:prSet/>
      <dgm:spPr/>
      <dgm:t>
        <a:bodyPr/>
        <a:lstStyle/>
        <a:p>
          <a:endParaRPr lang="en-US"/>
        </a:p>
      </dgm:t>
    </dgm:pt>
    <dgm:pt modelId="{AF9D402A-7DF7-4DF4-BC2F-B38EFCF555E2}">
      <dgm:prSet phldrT="[Text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n-US" sz="1400" b="1" dirty="0"/>
            <a:t>Share details if asked</a:t>
          </a:r>
        </a:p>
      </dgm:t>
    </dgm:pt>
    <dgm:pt modelId="{3B412B47-9A27-495B-8C00-CBD225430EB6}" type="parTrans" cxnId="{B474AC07-6853-473A-A4E9-19880FC234C4}">
      <dgm:prSet/>
      <dgm:spPr/>
      <dgm:t>
        <a:bodyPr/>
        <a:lstStyle/>
        <a:p>
          <a:endParaRPr lang="en-US"/>
        </a:p>
      </dgm:t>
    </dgm:pt>
    <dgm:pt modelId="{D040B50F-AE20-4E85-86E5-A7289D2A2E4C}" type="sibTrans" cxnId="{B474AC07-6853-473A-A4E9-19880FC234C4}">
      <dgm:prSet/>
      <dgm:spPr/>
      <dgm:t>
        <a:bodyPr/>
        <a:lstStyle/>
        <a:p>
          <a:endParaRPr lang="en-US"/>
        </a:p>
      </dgm:t>
    </dgm:pt>
    <dgm:pt modelId="{8D390F85-2BA0-45B2-B489-04F952A98527}">
      <dgm:prSet phldrT="[Text]" custT="1"/>
      <dgm:spPr/>
      <dgm:t>
        <a:bodyPr/>
        <a:lstStyle/>
        <a:p>
          <a:r>
            <a:rPr lang="en-US" sz="1400" b="1" dirty="0"/>
            <a:t>Give people time to process</a:t>
          </a:r>
        </a:p>
      </dgm:t>
    </dgm:pt>
    <dgm:pt modelId="{2B307CFB-9F9B-4DA6-8F0C-6DC383539DF7}" type="parTrans" cxnId="{AA38514D-92A7-422F-B735-00C9C7BFD321}">
      <dgm:prSet/>
      <dgm:spPr/>
      <dgm:t>
        <a:bodyPr/>
        <a:lstStyle/>
        <a:p>
          <a:endParaRPr lang="en-US"/>
        </a:p>
      </dgm:t>
    </dgm:pt>
    <dgm:pt modelId="{AAB5D129-6421-4F2A-B303-E57C447B1A0F}" type="sibTrans" cxnId="{AA38514D-92A7-422F-B735-00C9C7BFD321}">
      <dgm:prSet/>
      <dgm:spPr/>
      <dgm:t>
        <a:bodyPr/>
        <a:lstStyle/>
        <a:p>
          <a:endParaRPr lang="en-US"/>
        </a:p>
      </dgm:t>
    </dgm:pt>
    <dgm:pt modelId="{A867FC31-1682-4534-B29F-BECC110BF33F}">
      <dgm:prSet phldrT="[Text]" custT="1"/>
      <dgm:spPr/>
      <dgm:t>
        <a:bodyPr/>
        <a:lstStyle/>
        <a:p>
          <a:r>
            <a:rPr lang="en-US" sz="1400" b="1" dirty="0"/>
            <a:t>Slow down</a:t>
          </a:r>
        </a:p>
      </dgm:t>
    </dgm:pt>
    <dgm:pt modelId="{E112F3DF-3AF6-4703-B2D4-3A29A868155C}" type="parTrans" cxnId="{6C89B1C2-7182-4E20-861A-54EA59059119}">
      <dgm:prSet/>
      <dgm:spPr/>
      <dgm:t>
        <a:bodyPr/>
        <a:lstStyle/>
        <a:p>
          <a:endParaRPr lang="en-US"/>
        </a:p>
      </dgm:t>
    </dgm:pt>
    <dgm:pt modelId="{33F403DC-027E-4FB7-8DBA-1ED606001791}" type="sibTrans" cxnId="{6C89B1C2-7182-4E20-861A-54EA59059119}">
      <dgm:prSet/>
      <dgm:spPr/>
      <dgm:t>
        <a:bodyPr/>
        <a:lstStyle/>
        <a:p>
          <a:endParaRPr lang="en-US"/>
        </a:p>
      </dgm:t>
    </dgm:pt>
    <dgm:pt modelId="{78621E84-84DB-44D9-988C-EB1ED38AEE27}">
      <dgm:prSet phldrT="[Text]" custT="1"/>
      <dgm:spPr/>
      <dgm:t>
        <a:bodyPr/>
        <a:lstStyle/>
        <a:p>
          <a:r>
            <a:rPr lang="en-US" sz="1400" b="1" dirty="0"/>
            <a:t>Use "softer" tones</a:t>
          </a:r>
        </a:p>
      </dgm:t>
    </dgm:pt>
    <dgm:pt modelId="{BFB71AB4-094E-437C-B5E4-A4C68934A5E6}" type="parTrans" cxnId="{4A130A7F-C18F-41A4-B7AC-9E5C91A5E2DC}">
      <dgm:prSet/>
      <dgm:spPr/>
      <dgm:t>
        <a:bodyPr/>
        <a:lstStyle/>
        <a:p>
          <a:endParaRPr lang="en-US"/>
        </a:p>
      </dgm:t>
    </dgm:pt>
    <dgm:pt modelId="{D59B13EA-0B19-4AA0-BA76-263D2966A471}" type="sibTrans" cxnId="{4A130A7F-C18F-41A4-B7AC-9E5C91A5E2DC}">
      <dgm:prSet/>
      <dgm:spPr/>
      <dgm:t>
        <a:bodyPr/>
        <a:lstStyle/>
        <a:p>
          <a:endParaRPr lang="en-US"/>
        </a:p>
      </dgm:t>
    </dgm:pt>
    <dgm:pt modelId="{72E9830B-7CC4-44A3-91B6-82A2F17B8758}">
      <dgm:prSet phldrT="[Text]" custT="1"/>
      <dgm:spPr>
        <a:ln>
          <a:solidFill>
            <a:srgbClr val="92D050"/>
          </a:solidFill>
        </a:ln>
      </dgm:spPr>
      <dgm:t>
        <a:bodyPr/>
        <a:lstStyle/>
        <a:p>
          <a:pPr algn="l"/>
          <a:r>
            <a:rPr lang="en-US" sz="1400" b="1" dirty="0"/>
            <a:t>Stay focused</a:t>
          </a:r>
        </a:p>
      </dgm:t>
    </dgm:pt>
    <dgm:pt modelId="{BBD40735-8758-45E3-9390-BFA6D562A009}" type="parTrans" cxnId="{2D13C61B-66E5-413F-98B0-D3F8C0FA0FF0}">
      <dgm:prSet/>
      <dgm:spPr/>
      <dgm:t>
        <a:bodyPr/>
        <a:lstStyle/>
        <a:p>
          <a:endParaRPr lang="en-US"/>
        </a:p>
      </dgm:t>
    </dgm:pt>
    <dgm:pt modelId="{A2772961-6513-474C-8941-40C97A606344}" type="sibTrans" cxnId="{2D13C61B-66E5-413F-98B0-D3F8C0FA0FF0}">
      <dgm:prSet/>
      <dgm:spPr/>
      <dgm:t>
        <a:bodyPr/>
        <a:lstStyle/>
        <a:p>
          <a:endParaRPr lang="en-US"/>
        </a:p>
      </dgm:t>
    </dgm:pt>
    <dgm:pt modelId="{0B5A5E29-1FB6-4AEA-8F13-46E5DE3A77E4}">
      <dgm:prSet phldrT="[Text]" custT="1"/>
      <dgm:spPr>
        <a:ln>
          <a:solidFill>
            <a:srgbClr val="92D050"/>
          </a:solidFill>
        </a:ln>
      </dgm:spPr>
      <dgm:t>
        <a:bodyPr/>
        <a:lstStyle/>
        <a:p>
          <a:pPr algn="l"/>
          <a:r>
            <a:rPr lang="en-US" sz="1400" b="1" dirty="0"/>
            <a:t>Know when to be serious</a:t>
          </a:r>
        </a:p>
      </dgm:t>
    </dgm:pt>
    <dgm:pt modelId="{550E38C7-86A8-4224-9B8B-F064D8CFED61}" type="parTrans" cxnId="{16791C87-D389-4984-98F4-11F7D5EA5CB5}">
      <dgm:prSet/>
      <dgm:spPr/>
      <dgm:t>
        <a:bodyPr/>
        <a:lstStyle/>
        <a:p>
          <a:endParaRPr lang="en-US"/>
        </a:p>
      </dgm:t>
    </dgm:pt>
    <dgm:pt modelId="{8A49F0D3-36B7-4A5F-895B-522DE182524C}" type="sibTrans" cxnId="{16791C87-D389-4984-98F4-11F7D5EA5CB5}">
      <dgm:prSet/>
      <dgm:spPr/>
      <dgm:t>
        <a:bodyPr/>
        <a:lstStyle/>
        <a:p>
          <a:endParaRPr lang="en-US"/>
        </a:p>
      </dgm:t>
    </dgm:pt>
    <dgm:pt modelId="{27B59CF3-CB91-4D68-8ECD-8AA31F0E477D}">
      <dgm:prSet phldrT="[Text]" custT="1"/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sz="1400" b="1" dirty="0"/>
            <a:t>Show your confidence</a:t>
          </a:r>
        </a:p>
      </dgm:t>
    </dgm:pt>
    <dgm:pt modelId="{27517D10-71ED-402C-9E27-81CEE1580F31}" type="parTrans" cxnId="{55A61F77-8EAD-4C5F-8032-F38A0D559AAB}">
      <dgm:prSet/>
      <dgm:spPr/>
      <dgm:t>
        <a:bodyPr/>
        <a:lstStyle/>
        <a:p>
          <a:endParaRPr lang="en-US"/>
        </a:p>
      </dgm:t>
    </dgm:pt>
    <dgm:pt modelId="{12F882B0-1D82-40E3-B782-EDCEB06CE8C0}" type="sibTrans" cxnId="{55A61F77-8EAD-4C5F-8032-F38A0D559AAB}">
      <dgm:prSet/>
      <dgm:spPr/>
      <dgm:t>
        <a:bodyPr/>
        <a:lstStyle/>
        <a:p>
          <a:endParaRPr lang="en-US"/>
        </a:p>
      </dgm:t>
    </dgm:pt>
    <dgm:pt modelId="{7B62B387-D3A4-47CD-9185-1C186B060C1F}">
      <dgm:prSet phldrT="[Text]" custT="1"/>
      <dgm:spPr>
        <a:ln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en-US" sz="1400" b="1" dirty="0"/>
            <a:t>Address conflict</a:t>
          </a:r>
        </a:p>
      </dgm:t>
    </dgm:pt>
    <dgm:pt modelId="{432156AD-3E79-4BC4-BCB3-7F39011DB3DC}" type="parTrans" cxnId="{307FA766-7CD2-44A2-B28E-2A3B0CBAA81A}">
      <dgm:prSet/>
      <dgm:spPr/>
      <dgm:t>
        <a:bodyPr/>
        <a:lstStyle/>
        <a:p>
          <a:endParaRPr lang="en-US"/>
        </a:p>
      </dgm:t>
    </dgm:pt>
    <dgm:pt modelId="{40C5A449-11B8-446C-BE69-9DEB40D313E5}" type="sibTrans" cxnId="{307FA766-7CD2-44A2-B28E-2A3B0CBAA81A}">
      <dgm:prSet/>
      <dgm:spPr/>
      <dgm:t>
        <a:bodyPr/>
        <a:lstStyle/>
        <a:p>
          <a:endParaRPr lang="en-US"/>
        </a:p>
      </dgm:t>
    </dgm:pt>
    <dgm:pt modelId="{7948B3B8-D6EA-4811-B555-50064B3D3B11}">
      <dgm:prSet phldrT="[Text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n-US" sz="1400" b="1" dirty="0"/>
            <a:t>Smile more - share a little of your personal side</a:t>
          </a:r>
        </a:p>
      </dgm:t>
    </dgm:pt>
    <dgm:pt modelId="{6BA96573-45A8-4887-A30F-D26D1DAAF4F8}" type="parTrans" cxnId="{47478788-6785-48D7-8138-426A94B9272B}">
      <dgm:prSet/>
      <dgm:spPr/>
      <dgm:t>
        <a:bodyPr/>
        <a:lstStyle/>
        <a:p>
          <a:endParaRPr lang="en-US"/>
        </a:p>
      </dgm:t>
    </dgm:pt>
    <dgm:pt modelId="{853D095E-81A9-430E-9B88-796DEDFE8962}" type="sibTrans" cxnId="{47478788-6785-48D7-8138-426A94B9272B}">
      <dgm:prSet/>
      <dgm:spPr/>
      <dgm:t>
        <a:bodyPr/>
        <a:lstStyle/>
        <a:p>
          <a:endParaRPr lang="en-US"/>
        </a:p>
      </dgm:t>
    </dgm:pt>
    <dgm:pt modelId="{52E5F27D-A0E6-4D86-AD93-DB7CBA71546F}">
      <dgm:prSet phldrT="[Text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en-US" sz="1100" b="1" dirty="0"/>
        </a:p>
      </dgm:t>
    </dgm:pt>
    <dgm:pt modelId="{A28B621F-BE22-46FD-BC2E-6F2A1D872CA7}" type="parTrans" cxnId="{5EC14D33-E3FC-44A9-AD98-50D8B5F4BBFB}">
      <dgm:prSet/>
      <dgm:spPr/>
      <dgm:t>
        <a:bodyPr/>
        <a:lstStyle/>
        <a:p>
          <a:endParaRPr lang="en-US"/>
        </a:p>
      </dgm:t>
    </dgm:pt>
    <dgm:pt modelId="{174FB881-4473-43AA-97C3-B1A549D2A75E}" type="sibTrans" cxnId="{5EC14D33-E3FC-44A9-AD98-50D8B5F4BBFB}">
      <dgm:prSet/>
      <dgm:spPr/>
      <dgm:t>
        <a:bodyPr/>
        <a:lstStyle/>
        <a:p>
          <a:endParaRPr lang="en-US"/>
        </a:p>
      </dgm:t>
    </dgm:pt>
    <dgm:pt modelId="{CA68B091-C386-48EC-ABF2-9B6041CB4A10}" type="pres">
      <dgm:prSet presAssocID="{E04BCE09-38AC-45A6-AA16-C17D663EDD60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22F08834-2B31-4B88-B869-ADD235287AEA}" type="pres">
      <dgm:prSet presAssocID="{E04BCE09-38AC-45A6-AA16-C17D663EDD60}" presName="children" presStyleCnt="0"/>
      <dgm:spPr/>
    </dgm:pt>
    <dgm:pt modelId="{2C2893EB-E22A-4B98-8584-5046DE03B770}" type="pres">
      <dgm:prSet presAssocID="{E04BCE09-38AC-45A6-AA16-C17D663EDD60}" presName="child1group" presStyleCnt="0"/>
      <dgm:spPr/>
    </dgm:pt>
    <dgm:pt modelId="{1484EB4F-814B-4A3A-B2CE-18D7E4A8273F}" type="pres">
      <dgm:prSet presAssocID="{E04BCE09-38AC-45A6-AA16-C17D663EDD60}" presName="child1" presStyleLbl="bgAcc1" presStyleIdx="0" presStyleCnt="4" custScaleX="128727" custScaleY="115182" custLinFactNeighborX="-21343" custLinFactNeighborY="1898"/>
      <dgm:spPr/>
    </dgm:pt>
    <dgm:pt modelId="{1B51875C-CDDA-43C1-8A6E-6093B0E603DF}" type="pres">
      <dgm:prSet presAssocID="{E04BCE09-38AC-45A6-AA16-C17D663EDD60}" presName="child1Text" presStyleLbl="bgAcc1" presStyleIdx="0" presStyleCnt="4">
        <dgm:presLayoutVars>
          <dgm:bulletEnabled val="1"/>
        </dgm:presLayoutVars>
      </dgm:prSet>
      <dgm:spPr/>
    </dgm:pt>
    <dgm:pt modelId="{2037D8C7-FABD-4854-AA2A-54FE1D2422AE}" type="pres">
      <dgm:prSet presAssocID="{E04BCE09-38AC-45A6-AA16-C17D663EDD60}" presName="child2group" presStyleCnt="0"/>
      <dgm:spPr/>
    </dgm:pt>
    <dgm:pt modelId="{14C5D2E8-2D04-4CC9-B671-EA3D038E40C4}" type="pres">
      <dgm:prSet presAssocID="{E04BCE09-38AC-45A6-AA16-C17D663EDD60}" presName="child2" presStyleLbl="bgAcc1" presStyleIdx="1" presStyleCnt="4" custScaleX="140649" custLinFactNeighborX="28050"/>
      <dgm:spPr/>
    </dgm:pt>
    <dgm:pt modelId="{1D203DC2-A7E7-4410-8297-EA2453841785}" type="pres">
      <dgm:prSet presAssocID="{E04BCE09-38AC-45A6-AA16-C17D663EDD60}" presName="child2Text" presStyleLbl="bgAcc1" presStyleIdx="1" presStyleCnt="4">
        <dgm:presLayoutVars>
          <dgm:bulletEnabled val="1"/>
        </dgm:presLayoutVars>
      </dgm:prSet>
      <dgm:spPr/>
    </dgm:pt>
    <dgm:pt modelId="{F9A05C3E-AC94-4A9D-9F12-A45A2874730F}" type="pres">
      <dgm:prSet presAssocID="{E04BCE09-38AC-45A6-AA16-C17D663EDD60}" presName="child3group" presStyleCnt="0"/>
      <dgm:spPr/>
    </dgm:pt>
    <dgm:pt modelId="{FA53633F-4B3B-4ABC-9E4B-0D9D3D13A1F2}" type="pres">
      <dgm:prSet presAssocID="{E04BCE09-38AC-45A6-AA16-C17D663EDD60}" presName="child3" presStyleLbl="bgAcc1" presStyleIdx="2" presStyleCnt="4" custScaleX="136856" custLinFactNeighborX="28660" custLinFactNeighborY="-1898"/>
      <dgm:spPr/>
    </dgm:pt>
    <dgm:pt modelId="{BE90745E-BE70-4D35-B319-83A8EBBEB802}" type="pres">
      <dgm:prSet presAssocID="{E04BCE09-38AC-45A6-AA16-C17D663EDD60}" presName="child3Text" presStyleLbl="bgAcc1" presStyleIdx="2" presStyleCnt="4">
        <dgm:presLayoutVars>
          <dgm:bulletEnabled val="1"/>
        </dgm:presLayoutVars>
      </dgm:prSet>
      <dgm:spPr/>
    </dgm:pt>
    <dgm:pt modelId="{0C4440DD-8CE3-409D-B94B-91BDDEE7A3EF}" type="pres">
      <dgm:prSet presAssocID="{E04BCE09-38AC-45A6-AA16-C17D663EDD60}" presName="child4group" presStyleCnt="0"/>
      <dgm:spPr/>
    </dgm:pt>
    <dgm:pt modelId="{5681A746-1A8A-4153-B978-2DF4C28C6A16}" type="pres">
      <dgm:prSet presAssocID="{E04BCE09-38AC-45A6-AA16-C17D663EDD60}" presName="child4" presStyleLbl="bgAcc1" presStyleIdx="3" presStyleCnt="4" custScaleX="138076" custLinFactNeighborX="-20733" custLinFactNeighborY="54583"/>
      <dgm:spPr/>
    </dgm:pt>
    <dgm:pt modelId="{B0AEE6F1-D9B3-4BCA-8D69-E429B7210C3C}" type="pres">
      <dgm:prSet presAssocID="{E04BCE09-38AC-45A6-AA16-C17D663EDD60}" presName="child4Text" presStyleLbl="bgAcc1" presStyleIdx="3" presStyleCnt="4">
        <dgm:presLayoutVars>
          <dgm:bulletEnabled val="1"/>
        </dgm:presLayoutVars>
      </dgm:prSet>
      <dgm:spPr/>
    </dgm:pt>
    <dgm:pt modelId="{DB8BB2D5-0180-4E9B-BC49-4AE0CB9ED1B8}" type="pres">
      <dgm:prSet presAssocID="{E04BCE09-38AC-45A6-AA16-C17D663EDD60}" presName="childPlaceholder" presStyleCnt="0"/>
      <dgm:spPr/>
    </dgm:pt>
    <dgm:pt modelId="{1F616B92-0C41-470D-8F59-F7CB3A0892F0}" type="pres">
      <dgm:prSet presAssocID="{E04BCE09-38AC-45A6-AA16-C17D663EDD60}" presName="circle" presStyleCnt="0"/>
      <dgm:spPr/>
    </dgm:pt>
    <dgm:pt modelId="{BD423EE6-3844-40F4-B35B-3C95377BD3A2}" type="pres">
      <dgm:prSet presAssocID="{E04BCE09-38AC-45A6-AA16-C17D663EDD60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335B43E6-E97B-4FB9-97C4-391EA0228FB2}" type="pres">
      <dgm:prSet presAssocID="{E04BCE09-38AC-45A6-AA16-C17D663EDD60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588049AD-6557-4A11-86BB-4E90ECC64CB9}" type="pres">
      <dgm:prSet presAssocID="{E04BCE09-38AC-45A6-AA16-C17D663EDD60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C518A105-601B-462E-9CE0-6E1A9F94C580}" type="pres">
      <dgm:prSet presAssocID="{E04BCE09-38AC-45A6-AA16-C17D663EDD60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BCA5DE4E-842D-44FA-92BB-61383AA91D40}" type="pres">
      <dgm:prSet presAssocID="{E04BCE09-38AC-45A6-AA16-C17D663EDD60}" presName="quadrantPlaceholder" presStyleCnt="0"/>
      <dgm:spPr/>
    </dgm:pt>
    <dgm:pt modelId="{F67A5DA8-AEAC-438F-AAA5-38A871C4BF8F}" type="pres">
      <dgm:prSet presAssocID="{E04BCE09-38AC-45A6-AA16-C17D663EDD60}" presName="center1" presStyleLbl="fgShp" presStyleIdx="0" presStyleCnt="2"/>
      <dgm:spPr/>
    </dgm:pt>
    <dgm:pt modelId="{98D08DB8-9BEF-40A3-9139-1F165E5A43E7}" type="pres">
      <dgm:prSet presAssocID="{E04BCE09-38AC-45A6-AA16-C17D663EDD60}" presName="center2" presStyleLbl="fgShp" presStyleIdx="1" presStyleCnt="2"/>
      <dgm:spPr/>
    </dgm:pt>
  </dgm:ptLst>
  <dgm:cxnLst>
    <dgm:cxn modelId="{35E3A502-3D90-485C-87D5-B645A8334525}" srcId="{E04BCE09-38AC-45A6-AA16-C17D663EDD60}" destId="{E437A6DC-BE3E-44F6-9BCF-199264B014EA}" srcOrd="0" destOrd="0" parTransId="{F40C67EC-0F7E-4873-9180-7E888BD8D454}" sibTransId="{FA614134-31F1-4D33-9D98-827C692EA2B2}"/>
    <dgm:cxn modelId="{B474AC07-6853-473A-A4E9-19880FC234C4}" srcId="{DC5BF5AA-98A0-4463-98AB-DDD488D58B9E}" destId="{AF9D402A-7DF7-4DF4-BC2F-B38EFCF555E2}" srcOrd="0" destOrd="0" parTransId="{3B412B47-9A27-495B-8C00-CBD225430EB6}" sibTransId="{D040B50F-AE20-4E85-86E5-A7289D2A2E4C}"/>
    <dgm:cxn modelId="{487EFA0B-B406-463A-95AB-F3CC69F7EC39}" type="presOf" srcId="{DEFA5FE8-9903-4982-99A8-324747131779}" destId="{FA53633F-4B3B-4ABC-9E4B-0D9D3D13A1F2}" srcOrd="0" destOrd="0" presId="urn:microsoft.com/office/officeart/2005/8/layout/cycle4"/>
    <dgm:cxn modelId="{D30D190D-E447-48D5-B180-E064C5C2D659}" type="presOf" srcId="{E437A6DC-BE3E-44F6-9BCF-199264B014EA}" destId="{BD423EE6-3844-40F4-B35B-3C95377BD3A2}" srcOrd="0" destOrd="0" presId="urn:microsoft.com/office/officeart/2005/8/layout/cycle4"/>
    <dgm:cxn modelId="{1ACA760F-57E1-4749-8DC1-69E1E6AF70AD}" type="presOf" srcId="{DC5BF5AA-98A0-4463-98AB-DDD488D58B9E}" destId="{C518A105-601B-462E-9CE0-6E1A9F94C580}" srcOrd="0" destOrd="0" presId="urn:microsoft.com/office/officeart/2005/8/layout/cycle4"/>
    <dgm:cxn modelId="{92D8E117-2E3A-496E-BB6E-79FFF84A0391}" srcId="{E04BCE09-38AC-45A6-AA16-C17D663EDD60}" destId="{2756C2D9-7F4E-493C-98A7-830B43781901}" srcOrd="1" destOrd="0" parTransId="{4410566A-F729-4DA0-9299-B6BC26B41C8C}" sibTransId="{16077AD3-96C9-4B57-9E2B-D7B0BF55D321}"/>
    <dgm:cxn modelId="{2D13C61B-66E5-413F-98B0-D3F8C0FA0FF0}" srcId="{2756C2D9-7F4E-493C-98A7-830B43781901}" destId="{72E9830B-7CC4-44A3-91B6-82A2F17B8758}" srcOrd="1" destOrd="0" parTransId="{BBD40735-8758-45E3-9390-BFA6D562A009}" sibTransId="{A2772961-6513-474C-8941-40C97A606344}"/>
    <dgm:cxn modelId="{4FEAED1F-915E-4FEE-8BE4-A5BF4B156404}" type="presOf" srcId="{78621E84-84DB-44D9-988C-EB1ED38AEE27}" destId="{1B51875C-CDDA-43C1-8A6E-6093B0E603DF}" srcOrd="1" destOrd="3" presId="urn:microsoft.com/office/officeart/2005/8/layout/cycle4"/>
    <dgm:cxn modelId="{5DF0D32A-1B58-4EE8-A971-415598DF644B}" type="presOf" srcId="{52E5F27D-A0E6-4D86-AD93-DB7CBA71546F}" destId="{5681A746-1A8A-4153-B978-2DF4C28C6A16}" srcOrd="0" destOrd="2" presId="urn:microsoft.com/office/officeart/2005/8/layout/cycle4"/>
    <dgm:cxn modelId="{721C5E2C-452B-4C71-9099-9123A4A7F83F}" type="presOf" srcId="{78621E84-84DB-44D9-988C-EB1ED38AEE27}" destId="{1484EB4F-814B-4A3A-B2CE-18D7E4A8273F}" srcOrd="0" destOrd="3" presId="urn:microsoft.com/office/officeart/2005/8/layout/cycle4"/>
    <dgm:cxn modelId="{5EC14D33-E3FC-44A9-AD98-50D8B5F4BBFB}" srcId="{DC5BF5AA-98A0-4463-98AB-DDD488D58B9E}" destId="{52E5F27D-A0E6-4D86-AD93-DB7CBA71546F}" srcOrd="2" destOrd="0" parTransId="{A28B621F-BE22-46FD-BC2E-6F2A1D872CA7}" sibTransId="{174FB881-4473-43AA-97C3-B1A549D2A75E}"/>
    <dgm:cxn modelId="{C41A7537-DC79-49CC-A679-4649EFE1C0AB}" type="presOf" srcId="{27B59CF3-CB91-4D68-8ECD-8AA31F0E477D}" destId="{BE90745E-BE70-4D35-B319-83A8EBBEB802}" srcOrd="1" destOrd="1" presId="urn:microsoft.com/office/officeart/2005/8/layout/cycle4"/>
    <dgm:cxn modelId="{6701E43A-78E7-407B-8D2E-14A0FC18D542}" srcId="{2756C2D9-7F4E-493C-98A7-830B43781901}" destId="{DD364D94-3698-4F7E-AB97-96559B8BDE9B}" srcOrd="0" destOrd="0" parTransId="{891B0E9E-2B46-4DE9-A15C-DC879C4731EA}" sibTransId="{34A28013-64F2-4C0E-86B6-D6D266F17B47}"/>
    <dgm:cxn modelId="{24047B3C-49CB-45F3-95CF-D9804234F7A8}" type="presOf" srcId="{AF9D402A-7DF7-4DF4-BC2F-B38EFCF555E2}" destId="{5681A746-1A8A-4153-B978-2DF4C28C6A16}" srcOrd="0" destOrd="0" presId="urn:microsoft.com/office/officeart/2005/8/layout/cycle4"/>
    <dgm:cxn modelId="{307FA766-7CD2-44A2-B28E-2A3B0CBAA81A}" srcId="{7A9E239C-1D89-45E1-85E1-9545A62281C7}" destId="{7B62B387-D3A4-47CD-9185-1C186B060C1F}" srcOrd="2" destOrd="0" parTransId="{432156AD-3E79-4BC4-BCB3-7F39011DB3DC}" sibTransId="{40C5A449-11B8-446C-BE69-9DEB40D313E5}"/>
    <dgm:cxn modelId="{A95CE569-8F88-4136-BC1E-65FEAE7DA8AE}" type="presOf" srcId="{72E9830B-7CC4-44A3-91B6-82A2F17B8758}" destId="{14C5D2E8-2D04-4CC9-B671-EA3D038E40C4}" srcOrd="0" destOrd="1" presId="urn:microsoft.com/office/officeart/2005/8/layout/cycle4"/>
    <dgm:cxn modelId="{AA38514D-92A7-422F-B735-00C9C7BFD321}" srcId="{E437A6DC-BE3E-44F6-9BCF-199264B014EA}" destId="{8D390F85-2BA0-45B2-B489-04F952A98527}" srcOrd="1" destOrd="0" parTransId="{2B307CFB-9F9B-4DA6-8F0C-6DC383539DF7}" sibTransId="{AAB5D129-6421-4F2A-B303-E57C447B1A0F}"/>
    <dgm:cxn modelId="{B32B064F-5597-4A70-8F9F-C32E27C2E887}" type="presOf" srcId="{A867FC31-1682-4534-B29F-BECC110BF33F}" destId="{1484EB4F-814B-4A3A-B2CE-18D7E4A8273F}" srcOrd="0" destOrd="2" presId="urn:microsoft.com/office/officeart/2005/8/layout/cycle4"/>
    <dgm:cxn modelId="{BC3F6D50-8D9E-4D01-BED8-917A37117153}" type="presOf" srcId="{A867FC31-1682-4534-B29F-BECC110BF33F}" destId="{1B51875C-CDDA-43C1-8A6E-6093B0E603DF}" srcOrd="1" destOrd="2" presId="urn:microsoft.com/office/officeart/2005/8/layout/cycle4"/>
    <dgm:cxn modelId="{83F0A570-00C7-46CD-B8AC-36E67BFDE409}" type="presOf" srcId="{8D390F85-2BA0-45B2-B489-04F952A98527}" destId="{1484EB4F-814B-4A3A-B2CE-18D7E4A8273F}" srcOrd="0" destOrd="1" presId="urn:microsoft.com/office/officeart/2005/8/layout/cycle4"/>
    <dgm:cxn modelId="{55A61F77-8EAD-4C5F-8032-F38A0D559AAB}" srcId="{7A9E239C-1D89-45E1-85E1-9545A62281C7}" destId="{27B59CF3-CB91-4D68-8ECD-8AA31F0E477D}" srcOrd="1" destOrd="0" parTransId="{27517D10-71ED-402C-9E27-81CEE1580F31}" sibTransId="{12F882B0-1D82-40E3-B782-EDCEB06CE8C0}"/>
    <dgm:cxn modelId="{10975758-EECB-4FE7-B0A8-675F4E38AEB7}" type="presOf" srcId="{DD364D94-3698-4F7E-AB97-96559B8BDE9B}" destId="{1D203DC2-A7E7-4410-8297-EA2453841785}" srcOrd="1" destOrd="0" presId="urn:microsoft.com/office/officeart/2005/8/layout/cycle4"/>
    <dgm:cxn modelId="{4A130A7F-C18F-41A4-B7AC-9E5C91A5E2DC}" srcId="{E437A6DC-BE3E-44F6-9BCF-199264B014EA}" destId="{78621E84-84DB-44D9-988C-EB1ED38AEE27}" srcOrd="3" destOrd="0" parTransId="{BFB71AB4-094E-437C-B5E4-A4C68934A5E6}" sibTransId="{D59B13EA-0B19-4AA0-BA76-263D2966A471}"/>
    <dgm:cxn modelId="{B35BA580-AD4A-4DF5-9DEB-22C841103C78}" type="presOf" srcId="{DEFA5FE8-9903-4982-99A8-324747131779}" destId="{BE90745E-BE70-4D35-B319-83A8EBBEB802}" srcOrd="1" destOrd="0" presId="urn:microsoft.com/office/officeart/2005/8/layout/cycle4"/>
    <dgm:cxn modelId="{609DD480-8E2F-49D5-ABD4-355F1892FA3D}" srcId="{E04BCE09-38AC-45A6-AA16-C17D663EDD60}" destId="{7A9E239C-1D89-45E1-85E1-9545A62281C7}" srcOrd="2" destOrd="0" parTransId="{DE9C311B-E165-43FE-90E1-408AA905B14E}" sibTransId="{82E10D9E-4C91-4DCF-A9EB-E84CF83EF72B}"/>
    <dgm:cxn modelId="{B2257985-6E2C-40CE-9FE4-0BBA7DC3512E}" type="presOf" srcId="{8D390F85-2BA0-45B2-B489-04F952A98527}" destId="{1B51875C-CDDA-43C1-8A6E-6093B0E603DF}" srcOrd="1" destOrd="1" presId="urn:microsoft.com/office/officeart/2005/8/layout/cycle4"/>
    <dgm:cxn modelId="{16791C87-D389-4984-98F4-11F7D5EA5CB5}" srcId="{2756C2D9-7F4E-493C-98A7-830B43781901}" destId="{0B5A5E29-1FB6-4AEA-8F13-46E5DE3A77E4}" srcOrd="2" destOrd="0" parTransId="{550E38C7-86A8-4224-9B8B-F064D8CFED61}" sibTransId="{8A49F0D3-36B7-4A5F-895B-522DE182524C}"/>
    <dgm:cxn modelId="{47478788-6785-48D7-8138-426A94B9272B}" srcId="{DC5BF5AA-98A0-4463-98AB-DDD488D58B9E}" destId="{7948B3B8-D6EA-4811-B555-50064B3D3B11}" srcOrd="1" destOrd="0" parTransId="{6BA96573-45A8-4887-A30F-D26D1DAAF4F8}" sibTransId="{853D095E-81A9-430E-9B88-796DEDFE8962}"/>
    <dgm:cxn modelId="{5B99B997-D0D0-49E0-95D9-DC7983C14408}" type="presOf" srcId="{2756C2D9-7F4E-493C-98A7-830B43781901}" destId="{335B43E6-E97B-4FB9-97C4-391EA0228FB2}" srcOrd="0" destOrd="0" presId="urn:microsoft.com/office/officeart/2005/8/layout/cycle4"/>
    <dgm:cxn modelId="{29EAC9A3-C449-4D42-BF07-830646E1EC8C}" srcId="{E04BCE09-38AC-45A6-AA16-C17D663EDD60}" destId="{DC5BF5AA-98A0-4463-98AB-DDD488D58B9E}" srcOrd="3" destOrd="0" parTransId="{6F80CC05-78F7-49D8-A7D8-59C886A07F43}" sibTransId="{D2880E9B-4CE6-4BBE-91EC-8177E820332B}"/>
    <dgm:cxn modelId="{03256AA6-B116-47CE-BF05-61B3C1AEA8F2}" type="presOf" srcId="{30BAB8C3-7573-4B52-B103-9F2FDD7E5118}" destId="{1B51875C-CDDA-43C1-8A6E-6093B0E603DF}" srcOrd="1" destOrd="0" presId="urn:microsoft.com/office/officeart/2005/8/layout/cycle4"/>
    <dgm:cxn modelId="{DAADC0A7-2786-4814-9F02-CB5F3B15DF11}" type="presOf" srcId="{7B62B387-D3A4-47CD-9185-1C186B060C1F}" destId="{BE90745E-BE70-4D35-B319-83A8EBBEB802}" srcOrd="1" destOrd="2" presId="urn:microsoft.com/office/officeart/2005/8/layout/cycle4"/>
    <dgm:cxn modelId="{9609D5A7-F192-4A63-8331-DC7A7BFAFAC8}" type="presOf" srcId="{7948B3B8-D6EA-4811-B555-50064B3D3B11}" destId="{5681A746-1A8A-4153-B978-2DF4C28C6A16}" srcOrd="0" destOrd="1" presId="urn:microsoft.com/office/officeart/2005/8/layout/cycle4"/>
    <dgm:cxn modelId="{E9AC8CAB-60C4-49BB-B273-91657E583AD4}" type="presOf" srcId="{0B5A5E29-1FB6-4AEA-8F13-46E5DE3A77E4}" destId="{14C5D2E8-2D04-4CC9-B671-EA3D038E40C4}" srcOrd="0" destOrd="2" presId="urn:microsoft.com/office/officeart/2005/8/layout/cycle4"/>
    <dgm:cxn modelId="{45A42BB0-3702-4ECB-BF92-0B74D6D12117}" type="presOf" srcId="{7948B3B8-D6EA-4811-B555-50064B3D3B11}" destId="{B0AEE6F1-D9B3-4BCA-8D69-E429B7210C3C}" srcOrd="1" destOrd="1" presId="urn:microsoft.com/office/officeart/2005/8/layout/cycle4"/>
    <dgm:cxn modelId="{7021ABB2-71A6-42C9-8EE2-02053317961C}" type="presOf" srcId="{30BAB8C3-7573-4B52-B103-9F2FDD7E5118}" destId="{1484EB4F-814B-4A3A-B2CE-18D7E4A8273F}" srcOrd="0" destOrd="0" presId="urn:microsoft.com/office/officeart/2005/8/layout/cycle4"/>
    <dgm:cxn modelId="{D0E939C1-5925-46F9-B18B-6F5007D7CE34}" type="presOf" srcId="{DD364D94-3698-4F7E-AB97-96559B8BDE9B}" destId="{14C5D2E8-2D04-4CC9-B671-EA3D038E40C4}" srcOrd="0" destOrd="0" presId="urn:microsoft.com/office/officeart/2005/8/layout/cycle4"/>
    <dgm:cxn modelId="{9276A8C2-A5B1-4AF1-AD8F-9C698B972762}" type="presOf" srcId="{72E9830B-7CC4-44A3-91B6-82A2F17B8758}" destId="{1D203DC2-A7E7-4410-8297-EA2453841785}" srcOrd="1" destOrd="1" presId="urn:microsoft.com/office/officeart/2005/8/layout/cycle4"/>
    <dgm:cxn modelId="{6C89B1C2-7182-4E20-861A-54EA59059119}" srcId="{E437A6DC-BE3E-44F6-9BCF-199264B014EA}" destId="{A867FC31-1682-4534-B29F-BECC110BF33F}" srcOrd="2" destOrd="0" parTransId="{E112F3DF-3AF6-4703-B2D4-3A29A868155C}" sibTransId="{33F403DC-027E-4FB7-8DBA-1ED606001791}"/>
    <dgm:cxn modelId="{226061C4-E58A-4D42-B171-13A51CDCE8A3}" type="presOf" srcId="{7B62B387-D3A4-47CD-9185-1C186B060C1F}" destId="{FA53633F-4B3B-4ABC-9E4B-0D9D3D13A1F2}" srcOrd="0" destOrd="2" presId="urn:microsoft.com/office/officeart/2005/8/layout/cycle4"/>
    <dgm:cxn modelId="{8A5BA7C4-0D30-4600-9FEF-208DC8D42760}" type="presOf" srcId="{AF9D402A-7DF7-4DF4-BC2F-B38EFCF555E2}" destId="{B0AEE6F1-D9B3-4BCA-8D69-E429B7210C3C}" srcOrd="1" destOrd="0" presId="urn:microsoft.com/office/officeart/2005/8/layout/cycle4"/>
    <dgm:cxn modelId="{6B2B1CD4-09EB-489A-A831-927864EEA27C}" type="presOf" srcId="{27B59CF3-CB91-4D68-8ECD-8AA31F0E477D}" destId="{FA53633F-4B3B-4ABC-9E4B-0D9D3D13A1F2}" srcOrd="0" destOrd="1" presId="urn:microsoft.com/office/officeart/2005/8/layout/cycle4"/>
    <dgm:cxn modelId="{488570D4-F65A-4A5B-A13E-907A56B188E0}" type="presOf" srcId="{52E5F27D-A0E6-4D86-AD93-DB7CBA71546F}" destId="{B0AEE6F1-D9B3-4BCA-8D69-E429B7210C3C}" srcOrd="1" destOrd="2" presId="urn:microsoft.com/office/officeart/2005/8/layout/cycle4"/>
    <dgm:cxn modelId="{C75339DF-EA34-4569-8815-CFF71480AA29}" srcId="{7A9E239C-1D89-45E1-85E1-9545A62281C7}" destId="{DEFA5FE8-9903-4982-99A8-324747131779}" srcOrd="0" destOrd="0" parTransId="{E5FD0325-5023-440C-BEA5-F64DEB0B393B}" sibTransId="{371793BB-8E58-4875-9CA4-E3542A1446AE}"/>
    <dgm:cxn modelId="{5F74C7E4-8998-4998-9AEF-960E220C4E0A}" srcId="{E437A6DC-BE3E-44F6-9BCF-199264B014EA}" destId="{30BAB8C3-7573-4B52-B103-9F2FDD7E5118}" srcOrd="0" destOrd="0" parTransId="{9CF0DCEC-3F19-4DC0-A2A5-684CD302FCD3}" sibTransId="{B248F779-7346-4477-B32F-9C385D23D1AF}"/>
    <dgm:cxn modelId="{258508EB-6545-4692-A9B8-ECC0351C325D}" type="presOf" srcId="{7A9E239C-1D89-45E1-85E1-9545A62281C7}" destId="{588049AD-6557-4A11-86BB-4E90ECC64CB9}" srcOrd="0" destOrd="0" presId="urn:microsoft.com/office/officeart/2005/8/layout/cycle4"/>
    <dgm:cxn modelId="{81A94EED-D6AE-4267-9D37-EB5A9FF42532}" type="presOf" srcId="{E04BCE09-38AC-45A6-AA16-C17D663EDD60}" destId="{CA68B091-C386-48EC-ABF2-9B6041CB4A10}" srcOrd="0" destOrd="0" presId="urn:microsoft.com/office/officeart/2005/8/layout/cycle4"/>
    <dgm:cxn modelId="{76654BF3-6E8F-44E3-9CC2-8654ED3D967A}" type="presOf" srcId="{0B5A5E29-1FB6-4AEA-8F13-46E5DE3A77E4}" destId="{1D203DC2-A7E7-4410-8297-EA2453841785}" srcOrd="1" destOrd="2" presId="urn:microsoft.com/office/officeart/2005/8/layout/cycle4"/>
    <dgm:cxn modelId="{545E053E-C5C5-4459-B05C-8F75B24E1803}" type="presParOf" srcId="{CA68B091-C386-48EC-ABF2-9B6041CB4A10}" destId="{22F08834-2B31-4B88-B869-ADD235287AEA}" srcOrd="0" destOrd="0" presId="urn:microsoft.com/office/officeart/2005/8/layout/cycle4"/>
    <dgm:cxn modelId="{85D2A9D3-8CA6-4C32-94BC-214F031F9EAB}" type="presParOf" srcId="{22F08834-2B31-4B88-B869-ADD235287AEA}" destId="{2C2893EB-E22A-4B98-8584-5046DE03B770}" srcOrd="0" destOrd="0" presId="urn:microsoft.com/office/officeart/2005/8/layout/cycle4"/>
    <dgm:cxn modelId="{AD3B18C6-F936-477F-A34A-C4FB5EC261EF}" type="presParOf" srcId="{2C2893EB-E22A-4B98-8584-5046DE03B770}" destId="{1484EB4F-814B-4A3A-B2CE-18D7E4A8273F}" srcOrd="0" destOrd="0" presId="urn:microsoft.com/office/officeart/2005/8/layout/cycle4"/>
    <dgm:cxn modelId="{FFB2A121-5A6B-4342-A547-D3C868C3A476}" type="presParOf" srcId="{2C2893EB-E22A-4B98-8584-5046DE03B770}" destId="{1B51875C-CDDA-43C1-8A6E-6093B0E603DF}" srcOrd="1" destOrd="0" presId="urn:microsoft.com/office/officeart/2005/8/layout/cycle4"/>
    <dgm:cxn modelId="{415B82A0-7F69-48A9-9AD6-55E4492F5E76}" type="presParOf" srcId="{22F08834-2B31-4B88-B869-ADD235287AEA}" destId="{2037D8C7-FABD-4854-AA2A-54FE1D2422AE}" srcOrd="1" destOrd="0" presId="urn:microsoft.com/office/officeart/2005/8/layout/cycle4"/>
    <dgm:cxn modelId="{8C2E8E54-2542-4C1B-ADCF-2955A5BB2C05}" type="presParOf" srcId="{2037D8C7-FABD-4854-AA2A-54FE1D2422AE}" destId="{14C5D2E8-2D04-4CC9-B671-EA3D038E40C4}" srcOrd="0" destOrd="0" presId="urn:microsoft.com/office/officeart/2005/8/layout/cycle4"/>
    <dgm:cxn modelId="{FEA1C1C7-5761-4D25-B506-3D5E8A6EB174}" type="presParOf" srcId="{2037D8C7-FABD-4854-AA2A-54FE1D2422AE}" destId="{1D203DC2-A7E7-4410-8297-EA2453841785}" srcOrd="1" destOrd="0" presId="urn:microsoft.com/office/officeart/2005/8/layout/cycle4"/>
    <dgm:cxn modelId="{997B9866-C27E-4D08-9688-35F8565D2148}" type="presParOf" srcId="{22F08834-2B31-4B88-B869-ADD235287AEA}" destId="{F9A05C3E-AC94-4A9D-9F12-A45A2874730F}" srcOrd="2" destOrd="0" presId="urn:microsoft.com/office/officeart/2005/8/layout/cycle4"/>
    <dgm:cxn modelId="{F667F031-BD03-4D39-A23B-8161486DAEF5}" type="presParOf" srcId="{F9A05C3E-AC94-4A9D-9F12-A45A2874730F}" destId="{FA53633F-4B3B-4ABC-9E4B-0D9D3D13A1F2}" srcOrd="0" destOrd="0" presId="urn:microsoft.com/office/officeart/2005/8/layout/cycle4"/>
    <dgm:cxn modelId="{AA2053BD-3426-46E4-9210-68450D76C4D3}" type="presParOf" srcId="{F9A05C3E-AC94-4A9D-9F12-A45A2874730F}" destId="{BE90745E-BE70-4D35-B319-83A8EBBEB802}" srcOrd="1" destOrd="0" presId="urn:microsoft.com/office/officeart/2005/8/layout/cycle4"/>
    <dgm:cxn modelId="{4DF26C92-7B78-49D1-B2BE-ECF962D8B3C5}" type="presParOf" srcId="{22F08834-2B31-4B88-B869-ADD235287AEA}" destId="{0C4440DD-8CE3-409D-B94B-91BDDEE7A3EF}" srcOrd="3" destOrd="0" presId="urn:microsoft.com/office/officeart/2005/8/layout/cycle4"/>
    <dgm:cxn modelId="{E8FB3DE1-95F6-41B4-AF35-B40416A14866}" type="presParOf" srcId="{0C4440DD-8CE3-409D-B94B-91BDDEE7A3EF}" destId="{5681A746-1A8A-4153-B978-2DF4C28C6A16}" srcOrd="0" destOrd="0" presId="urn:microsoft.com/office/officeart/2005/8/layout/cycle4"/>
    <dgm:cxn modelId="{7C93BF7A-5215-45D4-988F-76683F353565}" type="presParOf" srcId="{0C4440DD-8CE3-409D-B94B-91BDDEE7A3EF}" destId="{B0AEE6F1-D9B3-4BCA-8D69-E429B7210C3C}" srcOrd="1" destOrd="0" presId="urn:microsoft.com/office/officeart/2005/8/layout/cycle4"/>
    <dgm:cxn modelId="{11EE281A-6BDB-4792-8846-BD8BAB605CB4}" type="presParOf" srcId="{22F08834-2B31-4B88-B869-ADD235287AEA}" destId="{DB8BB2D5-0180-4E9B-BC49-4AE0CB9ED1B8}" srcOrd="4" destOrd="0" presId="urn:microsoft.com/office/officeart/2005/8/layout/cycle4"/>
    <dgm:cxn modelId="{A2D4B876-4286-4B44-AE04-9FFCF32D6C17}" type="presParOf" srcId="{CA68B091-C386-48EC-ABF2-9B6041CB4A10}" destId="{1F616B92-0C41-470D-8F59-F7CB3A0892F0}" srcOrd="1" destOrd="0" presId="urn:microsoft.com/office/officeart/2005/8/layout/cycle4"/>
    <dgm:cxn modelId="{A87BEE01-6BD0-4520-970D-D711DB6BA258}" type="presParOf" srcId="{1F616B92-0C41-470D-8F59-F7CB3A0892F0}" destId="{BD423EE6-3844-40F4-B35B-3C95377BD3A2}" srcOrd="0" destOrd="0" presId="urn:microsoft.com/office/officeart/2005/8/layout/cycle4"/>
    <dgm:cxn modelId="{220B70CC-E6CE-4CE5-9043-E320DD89B2A2}" type="presParOf" srcId="{1F616B92-0C41-470D-8F59-F7CB3A0892F0}" destId="{335B43E6-E97B-4FB9-97C4-391EA0228FB2}" srcOrd="1" destOrd="0" presId="urn:microsoft.com/office/officeart/2005/8/layout/cycle4"/>
    <dgm:cxn modelId="{754F3FE9-210E-48A6-8FE5-E46FF915DE05}" type="presParOf" srcId="{1F616B92-0C41-470D-8F59-F7CB3A0892F0}" destId="{588049AD-6557-4A11-86BB-4E90ECC64CB9}" srcOrd="2" destOrd="0" presId="urn:microsoft.com/office/officeart/2005/8/layout/cycle4"/>
    <dgm:cxn modelId="{839C4B82-D6A1-4391-9426-16832ED9F527}" type="presParOf" srcId="{1F616B92-0C41-470D-8F59-F7CB3A0892F0}" destId="{C518A105-601B-462E-9CE0-6E1A9F94C580}" srcOrd="3" destOrd="0" presId="urn:microsoft.com/office/officeart/2005/8/layout/cycle4"/>
    <dgm:cxn modelId="{450D3F69-2BAC-40B6-B7C7-B40B4C11753C}" type="presParOf" srcId="{1F616B92-0C41-470D-8F59-F7CB3A0892F0}" destId="{BCA5DE4E-842D-44FA-92BB-61383AA91D40}" srcOrd="4" destOrd="0" presId="urn:microsoft.com/office/officeart/2005/8/layout/cycle4"/>
    <dgm:cxn modelId="{5ACFCDD7-F8EA-4CEF-9E3F-88C76BFA2843}" type="presParOf" srcId="{CA68B091-C386-48EC-ABF2-9B6041CB4A10}" destId="{F67A5DA8-AEAC-438F-AAA5-38A871C4BF8F}" srcOrd="2" destOrd="0" presId="urn:microsoft.com/office/officeart/2005/8/layout/cycle4"/>
    <dgm:cxn modelId="{5F445CB7-6530-4A1D-AC87-F53D58DBB944}" type="presParOf" srcId="{CA68B091-C386-48EC-ABF2-9B6041CB4A10}" destId="{98D08DB8-9BEF-40A3-9139-1F165E5A43E7}" srcOrd="3" destOrd="0" presId="urn:microsoft.com/office/officeart/2005/8/layout/cycle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8F42D-11D9-486B-91C9-BB91B92EEB80}">
      <dsp:nvSpPr>
        <dsp:cNvPr id="0" name=""/>
        <dsp:cNvSpPr/>
      </dsp:nvSpPr>
      <dsp:spPr>
        <a:xfrm>
          <a:off x="3429465" y="2494"/>
          <a:ext cx="1904069" cy="1237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Self Awareness</a:t>
          </a:r>
        </a:p>
      </dsp:txBody>
      <dsp:txXfrm>
        <a:off x="3489882" y="62911"/>
        <a:ext cx="1783235" cy="1116811"/>
      </dsp:txXfrm>
    </dsp:sp>
    <dsp:sp modelId="{A0A5E718-BF8D-4197-8FD6-9D590BCE6C62}">
      <dsp:nvSpPr>
        <dsp:cNvPr id="0" name=""/>
        <dsp:cNvSpPr/>
      </dsp:nvSpPr>
      <dsp:spPr>
        <a:xfrm>
          <a:off x="2335817" y="621317"/>
          <a:ext cx="4091365" cy="4091365"/>
        </a:xfrm>
        <a:custGeom>
          <a:avLst/>
          <a:gdLst/>
          <a:ahLst/>
          <a:cxnLst/>
          <a:rect l="0" t="0" r="0" b="0"/>
          <a:pathLst>
            <a:path>
              <a:moveTo>
                <a:pt x="3260844" y="400021"/>
              </a:moveTo>
              <a:arcTo wR="2045682" hR="2045682" stAng="18386538" swAng="16345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12DB76-B8EA-4ED8-AD4E-2EB5520BF719}">
      <dsp:nvSpPr>
        <dsp:cNvPr id="0" name=""/>
        <dsp:cNvSpPr/>
      </dsp:nvSpPr>
      <dsp:spPr>
        <a:xfrm>
          <a:off x="5475147" y="2048177"/>
          <a:ext cx="1904069" cy="1237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Social Awareness</a:t>
          </a:r>
        </a:p>
      </dsp:txBody>
      <dsp:txXfrm>
        <a:off x="5535564" y="2108594"/>
        <a:ext cx="1783235" cy="1116811"/>
      </dsp:txXfrm>
    </dsp:sp>
    <dsp:sp modelId="{B758EB99-DB10-45D0-8A90-2C28EE0D6671}">
      <dsp:nvSpPr>
        <dsp:cNvPr id="0" name=""/>
        <dsp:cNvSpPr/>
      </dsp:nvSpPr>
      <dsp:spPr>
        <a:xfrm>
          <a:off x="2335817" y="621317"/>
          <a:ext cx="4091365" cy="4091365"/>
        </a:xfrm>
        <a:custGeom>
          <a:avLst/>
          <a:gdLst/>
          <a:ahLst/>
          <a:cxnLst/>
          <a:rect l="0" t="0" r="0" b="0"/>
          <a:pathLst>
            <a:path>
              <a:moveTo>
                <a:pt x="3879373" y="2952543"/>
              </a:moveTo>
              <a:arcTo wR="2045682" hR="2045682" stAng="1578896" swAng="16345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9AC572-371C-43EA-A325-57C6F6D1A8D9}">
      <dsp:nvSpPr>
        <dsp:cNvPr id="0" name=""/>
        <dsp:cNvSpPr/>
      </dsp:nvSpPr>
      <dsp:spPr>
        <a:xfrm>
          <a:off x="3429465" y="4093860"/>
          <a:ext cx="1904069" cy="1237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Social Skill</a:t>
          </a:r>
        </a:p>
      </dsp:txBody>
      <dsp:txXfrm>
        <a:off x="3489882" y="4154277"/>
        <a:ext cx="1783235" cy="1116811"/>
      </dsp:txXfrm>
    </dsp:sp>
    <dsp:sp modelId="{C383DEF1-1136-4307-9E11-1893EE8226D0}">
      <dsp:nvSpPr>
        <dsp:cNvPr id="0" name=""/>
        <dsp:cNvSpPr/>
      </dsp:nvSpPr>
      <dsp:spPr>
        <a:xfrm>
          <a:off x="2335817" y="621317"/>
          <a:ext cx="4091365" cy="4091365"/>
        </a:xfrm>
        <a:custGeom>
          <a:avLst/>
          <a:gdLst/>
          <a:ahLst/>
          <a:cxnLst/>
          <a:rect l="0" t="0" r="0" b="0"/>
          <a:pathLst>
            <a:path>
              <a:moveTo>
                <a:pt x="830520" y="3691343"/>
              </a:moveTo>
              <a:arcTo wR="2045682" hR="2045682" stAng="7586538" swAng="16345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80A254-8E23-4300-AE02-803637A87576}">
      <dsp:nvSpPr>
        <dsp:cNvPr id="0" name=""/>
        <dsp:cNvSpPr/>
      </dsp:nvSpPr>
      <dsp:spPr>
        <a:xfrm>
          <a:off x="1383782" y="2048177"/>
          <a:ext cx="1904069" cy="12376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Application</a:t>
          </a:r>
        </a:p>
      </dsp:txBody>
      <dsp:txXfrm>
        <a:off x="1444199" y="2108594"/>
        <a:ext cx="1783235" cy="1116811"/>
      </dsp:txXfrm>
    </dsp:sp>
    <dsp:sp modelId="{0EAABDCE-1F5C-4B7C-BBD7-849DA9011080}">
      <dsp:nvSpPr>
        <dsp:cNvPr id="0" name=""/>
        <dsp:cNvSpPr/>
      </dsp:nvSpPr>
      <dsp:spPr>
        <a:xfrm>
          <a:off x="2335817" y="621317"/>
          <a:ext cx="4091365" cy="4091365"/>
        </a:xfrm>
        <a:custGeom>
          <a:avLst/>
          <a:gdLst/>
          <a:ahLst/>
          <a:cxnLst/>
          <a:rect l="0" t="0" r="0" b="0"/>
          <a:pathLst>
            <a:path>
              <a:moveTo>
                <a:pt x="211992" y="1138821"/>
              </a:moveTo>
              <a:arcTo wR="2045682" hR="2045682" stAng="12378896" swAng="163456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3633F-4B3B-4ABC-9E4B-0D9D3D13A1F2}">
      <dsp:nvSpPr>
        <dsp:cNvPr id="0" name=""/>
        <dsp:cNvSpPr/>
      </dsp:nvSpPr>
      <dsp:spPr>
        <a:xfrm>
          <a:off x="5073319" y="3543381"/>
          <a:ext cx="3461080" cy="1638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5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Speak up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Show your confidence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Address conflict</a:t>
          </a:r>
        </a:p>
      </dsp:txBody>
      <dsp:txXfrm>
        <a:off x="6147629" y="3988920"/>
        <a:ext cx="2350784" cy="1156689"/>
      </dsp:txXfrm>
    </dsp:sp>
    <dsp:sp modelId="{5681A746-1A8A-4153-B978-2DF4C28C6A16}">
      <dsp:nvSpPr>
        <dsp:cNvPr id="0" name=""/>
        <dsp:cNvSpPr/>
      </dsp:nvSpPr>
      <dsp:spPr>
        <a:xfrm>
          <a:off x="0" y="3574474"/>
          <a:ext cx="3491934" cy="1638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bg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Share details if asked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Smile more - share a little of your personal side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100" b="1" kern="1200" dirty="0"/>
        </a:p>
      </dsp:txBody>
      <dsp:txXfrm>
        <a:off x="35986" y="4020014"/>
        <a:ext cx="2372381" cy="1156689"/>
      </dsp:txXfrm>
    </dsp:sp>
    <dsp:sp modelId="{14C5D2E8-2D04-4CC9-B671-EA3D038E40C4}">
      <dsp:nvSpPr>
        <dsp:cNvPr id="0" name=""/>
        <dsp:cNvSpPr/>
      </dsp:nvSpPr>
      <dsp:spPr>
        <a:xfrm>
          <a:off x="4977394" y="93267"/>
          <a:ext cx="3557005" cy="16382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Be more organized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Stay focused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Know when to be serious</a:t>
          </a:r>
        </a:p>
      </dsp:txBody>
      <dsp:txXfrm>
        <a:off x="6080482" y="129253"/>
        <a:ext cx="2417931" cy="1156689"/>
      </dsp:txXfrm>
    </dsp:sp>
    <dsp:sp modelId="{1484EB4F-814B-4A3A-B2CE-18D7E4A8273F}">
      <dsp:nvSpPr>
        <dsp:cNvPr id="0" name=""/>
        <dsp:cNvSpPr/>
      </dsp:nvSpPr>
      <dsp:spPr>
        <a:xfrm>
          <a:off x="20292" y="4"/>
          <a:ext cx="3255498" cy="18869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Don't push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Give people time to process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Slow down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Use "softer" tones</a:t>
          </a:r>
        </a:p>
      </dsp:txBody>
      <dsp:txXfrm>
        <a:off x="61742" y="41454"/>
        <a:ext cx="2195948" cy="1332296"/>
      </dsp:txXfrm>
    </dsp:sp>
    <dsp:sp modelId="{BD423EE6-3844-40F4-B35B-3C95377BD3A2}">
      <dsp:nvSpPr>
        <dsp:cNvPr id="0" name=""/>
        <dsp:cNvSpPr/>
      </dsp:nvSpPr>
      <dsp:spPr>
        <a:xfrm>
          <a:off x="1999296" y="322896"/>
          <a:ext cx="2216709" cy="2216709"/>
        </a:xfrm>
        <a:prstGeom prst="pieWedge">
          <a:avLst/>
        </a:prstGeom>
        <a:solidFill>
          <a:schemeClr val="accent2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D</a:t>
          </a:r>
        </a:p>
      </dsp:txBody>
      <dsp:txXfrm>
        <a:off x="2648555" y="972155"/>
        <a:ext cx="1567450" cy="1567450"/>
      </dsp:txXfrm>
    </dsp:sp>
    <dsp:sp modelId="{335B43E6-E97B-4FB9-97C4-391EA0228FB2}">
      <dsp:nvSpPr>
        <dsp:cNvPr id="0" name=""/>
        <dsp:cNvSpPr/>
      </dsp:nvSpPr>
      <dsp:spPr>
        <a:xfrm rot="5400000">
          <a:off x="4318394" y="322896"/>
          <a:ext cx="2216709" cy="2216709"/>
        </a:xfrm>
        <a:prstGeom prst="pieWedge">
          <a:avLst/>
        </a:prstGeom>
        <a:solidFill>
          <a:srgbClr val="92D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I</a:t>
          </a:r>
        </a:p>
      </dsp:txBody>
      <dsp:txXfrm rot="-5400000">
        <a:off x="4318394" y="972155"/>
        <a:ext cx="1567450" cy="1567450"/>
      </dsp:txXfrm>
    </dsp:sp>
    <dsp:sp modelId="{588049AD-6557-4A11-86BB-4E90ECC64CB9}">
      <dsp:nvSpPr>
        <dsp:cNvPr id="0" name=""/>
        <dsp:cNvSpPr/>
      </dsp:nvSpPr>
      <dsp:spPr>
        <a:xfrm rot="10800000">
          <a:off x="4318394" y="2641994"/>
          <a:ext cx="2216709" cy="2216709"/>
        </a:xfrm>
        <a:prstGeom prst="pieWedge">
          <a:avLst/>
        </a:prstGeom>
        <a:solidFill>
          <a:schemeClr val="accent5">
            <a:lumMod val="60000"/>
            <a:lumOff val="4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S</a:t>
          </a:r>
        </a:p>
      </dsp:txBody>
      <dsp:txXfrm rot="10800000">
        <a:off x="4318394" y="2641994"/>
        <a:ext cx="1567450" cy="1567450"/>
      </dsp:txXfrm>
    </dsp:sp>
    <dsp:sp modelId="{C518A105-601B-462E-9CE0-6E1A9F94C580}">
      <dsp:nvSpPr>
        <dsp:cNvPr id="0" name=""/>
        <dsp:cNvSpPr/>
      </dsp:nvSpPr>
      <dsp:spPr>
        <a:xfrm rot="16200000">
          <a:off x="1999296" y="2641994"/>
          <a:ext cx="2216709" cy="2216709"/>
        </a:xfrm>
        <a:prstGeom prst="pieWedge">
          <a:avLst/>
        </a:prstGeom>
        <a:solidFill>
          <a:schemeClr val="bg2">
            <a:lumMod val="75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376" tIns="341376" rIns="341376" bIns="341376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/>
            <a:t>C</a:t>
          </a:r>
        </a:p>
      </dsp:txBody>
      <dsp:txXfrm rot="5400000">
        <a:off x="2648555" y="2641994"/>
        <a:ext cx="1567450" cy="1567450"/>
      </dsp:txXfrm>
    </dsp:sp>
    <dsp:sp modelId="{F67A5DA8-AEAC-438F-AAA5-38A871C4BF8F}">
      <dsp:nvSpPr>
        <dsp:cNvPr id="0" name=""/>
        <dsp:cNvSpPr/>
      </dsp:nvSpPr>
      <dsp:spPr>
        <a:xfrm>
          <a:off x="3884523" y="2130052"/>
          <a:ext cx="765353" cy="665524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08DB8-9BEF-40A3-9139-1F165E5A43E7}">
      <dsp:nvSpPr>
        <dsp:cNvPr id="0" name=""/>
        <dsp:cNvSpPr/>
      </dsp:nvSpPr>
      <dsp:spPr>
        <a:xfrm rot="10800000">
          <a:off x="3884523" y="2386023"/>
          <a:ext cx="765353" cy="665524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512B5E1-D626-491D-ACF6-61D2DB2FDE2F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A37E583-B60D-43DE-9C4F-72AFB1D5E3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3E4FBB-7AFB-4812-B307-F20F2D2E9BA9}" type="datetimeFigureOut">
              <a:rPr lang="en-US" smtClean="0"/>
              <a:pPr/>
              <a:t>7/8/2026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4C40F52-5258-4DDF-9AB7-A05A829165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3048962"/>
          </a:xfrm>
        </p:spPr>
        <p:txBody>
          <a:bodyPr>
            <a:normAutofit/>
          </a:bodyPr>
          <a:lstStyle/>
          <a:p>
            <a:pPr algn="ctr"/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BILLD Conference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July 18, 2026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Facilitated by Lori Gibson</a:t>
            </a:r>
          </a:p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LK Gibson Consulting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696854" y="522238"/>
            <a:ext cx="575029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Understanding Your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Communication Style: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Having a Positive Impact 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on Others</a:t>
            </a:r>
            <a:endParaRPr kumimoji="0" lang="en-U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Recognizing a Strong I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381400"/>
              </p:ext>
            </p:extLst>
          </p:nvPr>
        </p:nvGraphicFramePr>
        <p:xfrm>
          <a:off x="457200" y="1143000"/>
          <a:ext cx="8229600" cy="4495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2031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Lead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s with…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Inspiration, Enthusiasm, Optimism, Humor</a:t>
                      </a:r>
                    </a:p>
                    <a:p>
                      <a:endParaRPr lang="en-US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4331">
                <a:tc>
                  <a:txBody>
                    <a:bodyPr/>
                    <a:lstStyle/>
                    <a:p>
                      <a:r>
                        <a:rPr lang="en-US" b="1" dirty="0"/>
                        <a:t>Expects people to…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Relax and lighten up (not take themselves too seriously), Figure things out, Be flexible</a:t>
                      </a:r>
                    </a:p>
                    <a:p>
                      <a:endParaRPr lang="en-US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2809">
                <a:tc>
                  <a:txBody>
                    <a:bodyPr/>
                    <a:lstStyle/>
                    <a:p>
                      <a:r>
                        <a:rPr lang="en-US" b="1" dirty="0"/>
                        <a:t>Operating from strengths, they…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Provide inspiration, Encourage people, Help people see a better future, Bring new ideas and fresh approaches, Lighten tense situations, </a:t>
                      </a:r>
                      <a:endParaRPr lang="en-US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6630">
                <a:tc>
                  <a:txBody>
                    <a:bodyPr/>
                    <a:lstStyle/>
                    <a:p>
                      <a:r>
                        <a:rPr lang="en-US" b="1" dirty="0"/>
                        <a:t>Potential blind spots…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Focus on ideas rather than follow</a:t>
                      </a:r>
                      <a:r>
                        <a:rPr kumimoji="0" lang="en-US" sz="18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through</a:t>
                      </a:r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Being (or appearing) disorganized, Lacking direction</a:t>
                      </a:r>
                    </a:p>
                    <a:p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endParaRPr lang="en-US" b="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Recognizing a Strong S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0360501"/>
              </p:ext>
            </p:extLst>
          </p:nvPr>
        </p:nvGraphicFramePr>
        <p:xfrm>
          <a:off x="457200" y="1143000"/>
          <a:ext cx="8229600" cy="4552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7499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Lead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s with…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Encouragement, Support, Affirmation</a:t>
                      </a:r>
                      <a:endParaRPr lang="en-US" b="0" i="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9508">
                <a:tc>
                  <a:txBody>
                    <a:bodyPr/>
                    <a:lstStyle/>
                    <a:p>
                      <a:r>
                        <a:rPr lang="en-US" b="1" dirty="0"/>
                        <a:t>Expects people to…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 nice to one another, Be helpful, Support the team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102">
                <a:tc>
                  <a:txBody>
                    <a:bodyPr/>
                    <a:lstStyle/>
                    <a:p>
                      <a:r>
                        <a:rPr lang="en-US" b="1" dirty="0"/>
                        <a:t>Operating from strengths, they…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Build strong relationships, Help people resolve conflicts, Create a warm, inviting environment,</a:t>
                      </a:r>
                    </a:p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Support other people, Keep in touch with how people are feeling 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5360">
                <a:tc>
                  <a:txBody>
                    <a:bodyPr/>
                    <a:lstStyle/>
                    <a:p>
                      <a:r>
                        <a:rPr lang="en-US" b="1" dirty="0"/>
                        <a:t>Potential blind spots…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Avoiding conflict, Being indecisive - fear of consequences for a wrong decision, Becoming overwhelmed then shutting down or withdrawing</a:t>
                      </a:r>
                    </a:p>
                    <a:p>
                      <a:endParaRPr 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Recognizing a Strong C 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8443241"/>
              </p:ext>
            </p:extLst>
          </p:nvPr>
        </p:nvGraphicFramePr>
        <p:xfrm>
          <a:off x="457200" y="1143000"/>
          <a:ext cx="8229600" cy="464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4199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Lead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s with…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Rules, Procedures, Guidelines, Process and detail orientation</a:t>
                      </a:r>
                    </a:p>
                    <a:p>
                      <a:endParaRPr lang="en-US" b="0" i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1952">
                <a:tc>
                  <a:txBody>
                    <a:bodyPr/>
                    <a:lstStyle/>
                    <a:p>
                      <a:r>
                        <a:rPr lang="en-US" b="1" dirty="0"/>
                        <a:t>Expects people to…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Focus, Follow the rules, Be logical</a:t>
                      </a:r>
                    </a:p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 what's right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4512">
                <a:tc>
                  <a:txBody>
                    <a:bodyPr/>
                    <a:lstStyle/>
                    <a:p>
                      <a:r>
                        <a:rPr lang="en-US" b="1" dirty="0"/>
                        <a:t>Operating from strengths, they…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 very analytical, Notice what can go wrong before it does, Think logically, See the details,</a:t>
                      </a:r>
                    </a:p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Listen before they speak</a:t>
                      </a:r>
                      <a:endParaRPr lang="en-US" sz="1800" i="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7537">
                <a:tc>
                  <a:txBody>
                    <a:bodyPr/>
                    <a:lstStyle/>
                    <a:p>
                      <a:r>
                        <a:rPr lang="en-US" b="1" dirty="0"/>
                        <a:t>Potential blind spots…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Ignoring people or relationship issues, Procrastinating on taking action, Being too much a perfectionist</a:t>
                      </a:r>
                    </a:p>
                    <a:p>
                      <a:endParaRPr 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Four Ways to</a:t>
            </a:r>
            <a:r>
              <a:rPr lang="en-US" sz="2400" dirty="0"/>
              <a:t> Lead</a:t>
            </a:r>
          </a:p>
        </p:txBody>
      </p:sp>
      <p:sp>
        <p:nvSpPr>
          <p:cNvPr id="4" name="Rectangle 3"/>
          <p:cNvSpPr/>
          <p:nvPr/>
        </p:nvSpPr>
        <p:spPr>
          <a:xfrm>
            <a:off x="2057400" y="2514600"/>
            <a:ext cx="129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057400" y="1447800"/>
            <a:ext cx="129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57400" y="3581400"/>
            <a:ext cx="129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57400" y="4876800"/>
            <a:ext cx="12954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38400" y="4495800"/>
            <a:ext cx="609600" cy="533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752600" y="3657600"/>
            <a:ext cx="609600" cy="533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438400" y="2590800"/>
            <a:ext cx="609600" cy="533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581400" y="1524000"/>
            <a:ext cx="609600" cy="533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267200" y="1752600"/>
            <a:ext cx="1143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81400" y="2895600"/>
            <a:ext cx="1143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81400" y="3886200"/>
            <a:ext cx="1143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3581400" y="5181600"/>
            <a:ext cx="1143000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66800" y="16764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D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6800" y="25908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I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66800" y="35814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66800" y="4876800"/>
            <a:ext cx="45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0" y="1447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Out front</a:t>
            </a:r>
          </a:p>
          <a:p>
            <a:pPr algn="ctr"/>
            <a:r>
              <a:rPr lang="en-US" b="1" dirty="0"/>
              <a:t>Vision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62600" y="2590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In the mix</a:t>
            </a:r>
          </a:p>
          <a:p>
            <a:pPr algn="ctr"/>
            <a:r>
              <a:rPr lang="en-US" b="1" dirty="0"/>
              <a:t>Inspiration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62600" y="35814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Support</a:t>
            </a:r>
          </a:p>
          <a:p>
            <a:pPr algn="ctr"/>
            <a:r>
              <a:rPr lang="en-US" b="1" dirty="0"/>
              <a:t>Teamwork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562600" y="48006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Side by Side</a:t>
            </a:r>
          </a:p>
          <a:p>
            <a:pPr algn="ctr"/>
            <a:r>
              <a:rPr lang="en-US" b="1" dirty="0"/>
              <a:t>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Review the page on your style’s leadership characteristics and prepare a summary for  the rest of the group.</a:t>
            </a:r>
          </a:p>
          <a:p>
            <a:pPr lvl="0"/>
            <a:endParaRPr lang="en-US" sz="2000" dirty="0"/>
          </a:p>
          <a:p>
            <a:pPr lvl="0"/>
            <a:r>
              <a:rPr lang="en-US" sz="2000" dirty="0"/>
              <a:t>What are some ways others can </a:t>
            </a:r>
            <a:r>
              <a:rPr lang="en-US" sz="2000" b="1" dirty="0"/>
              <a:t>adapt</a:t>
            </a:r>
            <a:r>
              <a:rPr lang="en-US" sz="2000" dirty="0"/>
              <a:t> to your style? Please identify specific behaviors, words, or actions that would be most effective with your style.</a:t>
            </a:r>
          </a:p>
          <a:p>
            <a:pPr lvl="0">
              <a:buNone/>
            </a:pPr>
            <a:endParaRPr lang="en-US" sz="2000" dirty="0"/>
          </a:p>
          <a:p>
            <a:pPr lvl="0"/>
            <a:r>
              <a:rPr lang="en-US" sz="2000" dirty="0"/>
              <a:t>What would be the perfect mascot and/or motto for your style?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Learning from Other Styles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000" b="1" dirty="0"/>
              <a:t>Diagnosis</a:t>
            </a:r>
            <a:r>
              <a:rPr lang="en-US" sz="2000" dirty="0"/>
              <a:t>: Recognize or predict the need to alter communication behavior.</a:t>
            </a:r>
          </a:p>
          <a:p>
            <a:pPr lvl="0"/>
            <a:endParaRPr lang="en-US" sz="2000" dirty="0"/>
          </a:p>
          <a:p>
            <a:pPr lvl="0"/>
            <a:r>
              <a:rPr lang="en-US" sz="2000" b="1" dirty="0"/>
              <a:t>Flexibility</a:t>
            </a:r>
            <a:r>
              <a:rPr lang="en-US" sz="2000" dirty="0"/>
              <a:t>: Are you willing to adapt? Are you sending the right messages? Is your intent clear?</a:t>
            </a:r>
          </a:p>
          <a:p>
            <a:pPr lvl="0">
              <a:buNone/>
            </a:pPr>
            <a:endParaRPr lang="en-US" sz="2000" dirty="0"/>
          </a:p>
          <a:p>
            <a:pPr lvl="0"/>
            <a:r>
              <a:rPr lang="en-US" sz="2000" b="1" dirty="0"/>
              <a:t>Partnering</a:t>
            </a:r>
            <a:r>
              <a:rPr lang="en-US" sz="2000" dirty="0"/>
              <a:t>: Talk with the other person about your different communication needs and how you can work best together. Demonstrate a willingness to listen and collaborate.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>
              <a:buNone/>
            </a:pPr>
            <a:r>
              <a:rPr lang="en-US" sz="1400" i="1" dirty="0"/>
              <a:t>Note – the terms Diagnosis, Flexibility and Partnering are borrowed from Ken Blanchard’s Situational Leadership model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Keys to Adapting for Greater Effectiveness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/>
              <a:t>Get down to business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Be prepared for meetings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Talk about facts, results, not personal feelings - be candid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Be clear on goals, time expectations, desired results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Provide alternative actions with brief supporting analyses to influence decisions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Be precise, efficient, and well-organized</a:t>
            </a:r>
          </a:p>
          <a:p>
            <a:pPr>
              <a:lnSpc>
                <a:spcPct val="150000"/>
              </a:lnSpc>
            </a:pPr>
            <a:r>
              <a:rPr lang="en-US" sz="2000" b="1" dirty="0"/>
              <a:t>Above all, be efficient and competent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Adapting to a High D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457200"/>
            <a:ext cx="3048000" cy="2021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/>
              <a:t>Be willing to listen to their opinions, ideas, and dreams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Allow time for brainstorming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Be flexible as priorities may change if a new and better idea comes up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Summarize in writing who is to do what, where, and when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Share some of your personal side - allow them to get to know you</a:t>
            </a:r>
          </a:p>
          <a:p>
            <a:pPr lvl="0">
              <a:lnSpc>
                <a:spcPct val="150000"/>
              </a:lnSpc>
            </a:pPr>
            <a:r>
              <a:rPr lang="en-US" sz="2000" b="1" dirty="0"/>
              <a:t>Above all, be willing to engage</a:t>
            </a: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Adapting to a High I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495800"/>
            <a:ext cx="3323627" cy="221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/>
              <a:t>Support them by showing personal interest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Allow them time to trust you - don't "bulldoze"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Draw them into conversations with open-ended questions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Take advantage of their focus on the human impact of decisions/actions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Take time to talk through the impact and risks </a:t>
            </a:r>
          </a:p>
          <a:p>
            <a:pPr lvl="0">
              <a:lnSpc>
                <a:spcPct val="150000"/>
              </a:lnSpc>
              <a:buNone/>
            </a:pPr>
            <a:r>
              <a:rPr lang="en-US" sz="2000" dirty="0"/>
              <a:t>	involved when decisions are made</a:t>
            </a:r>
          </a:p>
          <a:p>
            <a:pPr lvl="0">
              <a:lnSpc>
                <a:spcPct val="150000"/>
              </a:lnSpc>
            </a:pPr>
            <a:r>
              <a:rPr lang="en-US" sz="2000" b="1" dirty="0"/>
              <a:t>Above all, be warm &amp; sincere</a:t>
            </a:r>
            <a:endParaRPr lang="en-US" sz="2000" dirty="0"/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Adapting to a High S</a:t>
            </a:r>
          </a:p>
        </p:txBody>
      </p:sp>
      <p:pic>
        <p:nvPicPr>
          <p:cNvPr id="5" name="Picture 4" descr="Senior man at home">
            <a:extLst>
              <a:ext uri="{FF2B5EF4-FFF2-40B4-BE49-F238E27FC236}">
                <a16:creationId xmlns:a16="http://schemas.microsoft.com/office/drawing/2014/main" id="{03C3EC20-3270-A2A2-396B-78F378C8F7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5959" y="4419600"/>
            <a:ext cx="3245642" cy="216376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000" dirty="0"/>
              <a:t>Take advantage of their organized, thoughtful approach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Agree on specific action steps and be sure to follow through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Be organized and well-prepared for meetings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List the advantages and disadvantages of any plan</a:t>
            </a:r>
          </a:p>
          <a:p>
            <a:pPr lvl="0">
              <a:lnSpc>
                <a:spcPct val="150000"/>
              </a:lnSpc>
            </a:pPr>
            <a:r>
              <a:rPr lang="en-US" sz="2000" dirty="0"/>
              <a:t>Provide solid, tangible, factual evidence</a:t>
            </a:r>
          </a:p>
          <a:p>
            <a:pPr lvl="0">
              <a:lnSpc>
                <a:spcPct val="150000"/>
              </a:lnSpc>
            </a:pPr>
            <a:r>
              <a:rPr lang="en-US" sz="2000" b="1" dirty="0"/>
              <a:t>Above all, be thorough &amp; well prepared</a:t>
            </a:r>
            <a:endParaRPr lang="en-US" sz="2000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Adapting to a High C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3505200"/>
            <a:ext cx="2030413" cy="304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/>
        </p:nvGraphicFramePr>
        <p:xfrm>
          <a:off x="152400" y="381000"/>
          <a:ext cx="87630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5"/>
          <p:cNvSpPr txBox="1"/>
          <p:nvPr/>
        </p:nvSpPr>
        <p:spPr>
          <a:xfrm>
            <a:off x="5791200" y="381000"/>
            <a:ext cx="2204508" cy="903096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latin typeface="Arial" pitchFamily="34" charset="0"/>
                <a:ea typeface="Calibri" pitchFamily="34" charset="0"/>
                <a:cs typeface="Arial" pitchFamily="34" charset="0"/>
              </a:rPr>
              <a:t>Understanding yourself </a:t>
            </a:r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- your strengths, weaknesses, potential blind spots, and drivers</a:t>
            </a:r>
            <a:endParaRPr lang="en-US" sz="1300" dirty="0"/>
          </a:p>
        </p:txBody>
      </p:sp>
      <p:sp>
        <p:nvSpPr>
          <p:cNvPr id="6" name="TextBox 6"/>
          <p:cNvSpPr txBox="1"/>
          <p:nvPr/>
        </p:nvSpPr>
        <p:spPr>
          <a:xfrm>
            <a:off x="228600" y="685800"/>
            <a:ext cx="2204508" cy="1903370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1300" b="1" dirty="0">
                <a:latin typeface="Arial" pitchFamily="34" charset="0"/>
                <a:ea typeface="Calibri" pitchFamily="34" charset="0"/>
                <a:cs typeface="Arial" pitchFamily="34" charset="0"/>
              </a:rPr>
              <a:t>Develop your personal capability</a:t>
            </a:r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 and effectiveness as a legislator/leader by the way in which you interact with others, build consensus, manage conflict, and communicate decisions.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71600" y="4953000"/>
            <a:ext cx="2204508" cy="703041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Understanding the </a:t>
            </a:r>
            <a:r>
              <a:rPr lang="en-US" sz="1300" b="1" dirty="0">
                <a:latin typeface="Arial" pitchFamily="34" charset="0"/>
                <a:ea typeface="Calibri" pitchFamily="34" charset="0"/>
                <a:cs typeface="Arial" pitchFamily="34" charset="0"/>
              </a:rPr>
              <a:t>impact </a:t>
            </a:r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you have, </a:t>
            </a:r>
            <a:r>
              <a:rPr lang="en-US" sz="1300" b="1" dirty="0">
                <a:latin typeface="Arial" pitchFamily="34" charset="0"/>
                <a:ea typeface="Calibri" pitchFamily="34" charset="0"/>
                <a:cs typeface="Arial" pitchFamily="34" charset="0"/>
              </a:rPr>
              <a:t>how to adapt </a:t>
            </a:r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to and influence others</a:t>
            </a:r>
            <a:endParaRPr lang="en-US" sz="1300" dirty="0"/>
          </a:p>
        </p:txBody>
      </p:sp>
      <p:sp>
        <p:nvSpPr>
          <p:cNvPr id="8" name="TextBox 8"/>
          <p:cNvSpPr txBox="1"/>
          <p:nvPr/>
        </p:nvSpPr>
        <p:spPr>
          <a:xfrm>
            <a:off x="7086600" y="3657600"/>
            <a:ext cx="1690123" cy="703041"/>
          </a:xfrm>
          <a:prstGeom prst="rect">
            <a:avLst/>
          </a:prstGeom>
          <a:noFill/>
        </p:spPr>
        <p:txBody>
          <a:bodyPr wrap="square" lIns="101882" tIns="50941" rIns="101882" bIns="50941" rtlCol="0">
            <a:spAutoFit/>
          </a:bodyPr>
          <a:lstStyle>
            <a:defPPr>
              <a:defRPr lang="en-US"/>
            </a:defPPr>
            <a:lvl1pPr marL="0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412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8824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237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7649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061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6473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86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5298" algn="l" defTabSz="101882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latin typeface="Arial" pitchFamily="34" charset="0"/>
                <a:ea typeface="Calibri" pitchFamily="34" charset="0"/>
                <a:cs typeface="Arial" pitchFamily="34" charset="0"/>
              </a:rPr>
              <a:t>Understanding others </a:t>
            </a:r>
            <a:r>
              <a:rPr lang="en-US" sz="1300" dirty="0">
                <a:latin typeface="Arial" pitchFamily="34" charset="0"/>
                <a:ea typeface="Calibri" pitchFamily="34" charset="0"/>
                <a:cs typeface="Arial" pitchFamily="34" charset="0"/>
              </a:rPr>
              <a:t>and what drives them</a:t>
            </a:r>
            <a:endParaRPr lang="en-US" sz="1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609600"/>
          <a:ext cx="85344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0D7C99-37BD-8230-CE80-D794CEDB6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spcBef>
                <a:spcPts val="0"/>
              </a:spcBef>
              <a:tabLst>
                <a:tab pos="228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Determine the style of a person with whom you have difficulty communicating.                              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tabLst>
                <a:tab pos="228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does this person do that frustrates you or creates communication difficulties?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tabLst>
                <a:tab pos="228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 there style-related differences that would promote this response?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0"/>
              </a:spcBef>
              <a:tabLst>
                <a:tab pos="228600" algn="l"/>
              </a:tabLs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can you do to adapt to this person’s communication style and attempt to improve the relationship?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1800" dirty="0">
              <a:effectLst/>
              <a:latin typeface="TimesNewRoman,BoldItali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95226E-4AD1-9BCA-A596-515E0D72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How Can You Adapt?</a:t>
            </a:r>
          </a:p>
        </p:txBody>
      </p:sp>
    </p:spTree>
    <p:extLst>
      <p:ext uri="{BB962C8B-B14F-4D97-AF65-F5344CB8AC3E}">
        <p14:creationId xmlns:p14="http://schemas.microsoft.com/office/powerpoint/2010/main" val="28075376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>
            <a:noAutofit/>
          </a:bodyPr>
          <a:lstStyle/>
          <a:p>
            <a:r>
              <a:rPr lang="en-US" sz="2000" dirty="0"/>
              <a:t>In my current role, my style works well for me in the following ways:   </a:t>
            </a:r>
          </a:p>
          <a:p>
            <a:endParaRPr lang="en-US" sz="2000" dirty="0"/>
          </a:p>
          <a:p>
            <a:pPr marL="109728" indent="0">
              <a:buNone/>
            </a:pPr>
            <a:endParaRPr lang="en-US" sz="2000" dirty="0"/>
          </a:p>
          <a:p>
            <a:r>
              <a:rPr lang="en-US" sz="2000" dirty="0"/>
              <a:t>I need to be aware of style differences in the following situations: </a:t>
            </a:r>
          </a:p>
          <a:p>
            <a:endParaRPr lang="en-US" sz="2000" dirty="0"/>
          </a:p>
          <a:p>
            <a:pPr marL="109728" indent="0">
              <a:buNone/>
            </a:pPr>
            <a:endParaRPr lang="en-US" sz="2000" dirty="0"/>
          </a:p>
          <a:p>
            <a:r>
              <a:rPr lang="en-US" sz="2000" dirty="0"/>
              <a:t>In those situations, things I can do to be more effective include:</a:t>
            </a:r>
          </a:p>
          <a:p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Summary Reflection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Identify the </a:t>
            </a:r>
            <a:r>
              <a:rPr lang="en-US" sz="2000" b="1" dirty="0"/>
              <a:t>strengths </a:t>
            </a:r>
            <a:r>
              <a:rPr lang="en-US" sz="2000" dirty="0"/>
              <a:t>of your behavioral style and how to leverage those in your relationships and communication with constituents.</a:t>
            </a:r>
          </a:p>
          <a:p>
            <a:pPr marL="109728" lvl="0" indent="0">
              <a:buNone/>
            </a:pPr>
            <a:endParaRPr lang="en-US" sz="2000" dirty="0"/>
          </a:p>
          <a:p>
            <a:pPr lvl="0"/>
            <a:r>
              <a:rPr lang="en-US" sz="2000" dirty="0"/>
              <a:t>Identify the elements of your behavioral style that could create </a:t>
            </a:r>
            <a:r>
              <a:rPr lang="en-US" sz="2000" b="1" dirty="0"/>
              <a:t>barriers to your success </a:t>
            </a:r>
            <a:r>
              <a:rPr lang="en-US" sz="2000" dirty="0"/>
              <a:t>and how to overcome or compensate for them.</a:t>
            </a:r>
          </a:p>
          <a:p>
            <a:pPr marL="109728" lvl="0" indent="0">
              <a:buNone/>
            </a:pPr>
            <a:endParaRPr lang="en-US" sz="2000" dirty="0"/>
          </a:p>
          <a:p>
            <a:pPr lvl="0"/>
            <a:r>
              <a:rPr lang="en-US" sz="2000" dirty="0"/>
              <a:t>Plan ways in which you can </a:t>
            </a:r>
            <a:r>
              <a:rPr lang="en-US" sz="2000" b="1" dirty="0"/>
              <a:t>adapt your approach </a:t>
            </a:r>
            <a:r>
              <a:rPr lang="en-US" sz="2000" dirty="0"/>
              <a:t>to be more effective with specific people that you find challenging.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Our Objectives for Using the DISC Assessment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200" dirty="0"/>
              <a:t>What drives or motivates us</a:t>
            </a:r>
          </a:p>
          <a:p>
            <a:pPr>
              <a:buNone/>
            </a:pPr>
            <a:r>
              <a:rPr lang="en-US" sz="2200" dirty="0"/>
              <a:t> </a:t>
            </a:r>
          </a:p>
          <a:p>
            <a:pPr lvl="0"/>
            <a:r>
              <a:rPr lang="en-US" sz="2200" dirty="0"/>
              <a:t>What we're passionate about</a:t>
            </a:r>
          </a:p>
          <a:p>
            <a:pPr>
              <a:buNone/>
            </a:pPr>
            <a:r>
              <a:rPr lang="en-US" sz="2200" dirty="0"/>
              <a:t> </a:t>
            </a:r>
          </a:p>
          <a:p>
            <a:pPr lvl="0"/>
            <a:r>
              <a:rPr lang="en-US" sz="2200" dirty="0"/>
              <a:t>What our natural perspective on things is (i.e. the perspective through which we see our own behavior and the behavior of others)</a:t>
            </a:r>
          </a:p>
          <a:p>
            <a:pPr>
              <a:buNone/>
            </a:pPr>
            <a:r>
              <a:rPr lang="en-US" sz="2200" dirty="0"/>
              <a:t> </a:t>
            </a:r>
          </a:p>
          <a:p>
            <a:pPr lvl="0"/>
            <a:r>
              <a:rPr lang="en-US" sz="2200" dirty="0"/>
              <a:t>Our priorities and focus</a:t>
            </a:r>
          </a:p>
          <a:p>
            <a:pPr>
              <a:buNone/>
            </a:pPr>
            <a:r>
              <a:rPr lang="en-US" sz="2200" dirty="0"/>
              <a:t> </a:t>
            </a:r>
          </a:p>
          <a:p>
            <a:pPr lvl="0"/>
            <a:r>
              <a:rPr lang="en-US" sz="2200" dirty="0"/>
              <a:t>Our approach to tasks like decision making, managing conflict, leading others, and our reactions under stress</a:t>
            </a:r>
          </a:p>
          <a:p>
            <a:pPr>
              <a:buNone/>
            </a:pPr>
            <a:r>
              <a:rPr lang="en-US" sz="2200" dirty="0"/>
              <a:t> </a:t>
            </a:r>
          </a:p>
          <a:p>
            <a:pPr lvl="0"/>
            <a:r>
              <a:rPr lang="en-US" sz="2200" dirty="0"/>
              <a:t>The potential </a:t>
            </a:r>
            <a:r>
              <a:rPr lang="en-US" sz="2200" i="1" dirty="0"/>
              <a:t>impact</a:t>
            </a:r>
            <a:r>
              <a:rPr lang="en-US" sz="2200" dirty="0"/>
              <a:t> of our behavior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DISC Measures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000" dirty="0"/>
              <a:t>Measure intelligence, values or beliefs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 lvl="0"/>
            <a:r>
              <a:rPr lang="en-US" sz="2000" dirty="0"/>
              <a:t>Judge right or wrong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 lvl="0"/>
            <a:r>
              <a:rPr lang="en-US" sz="2000" dirty="0"/>
              <a:t>Measure education, skills or experience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 lvl="0"/>
            <a:r>
              <a:rPr lang="en-US" sz="2000" dirty="0"/>
              <a:t>Intend to be subjective or judgmental, rather objective and observable</a:t>
            </a:r>
          </a:p>
          <a:p>
            <a:pPr>
              <a:buNone/>
            </a:pPr>
            <a:r>
              <a:rPr lang="en-US" sz="2000" dirty="0"/>
              <a:t> </a:t>
            </a:r>
          </a:p>
          <a:p>
            <a:pPr lvl="0"/>
            <a:r>
              <a:rPr lang="en-US" sz="2000" dirty="0"/>
              <a:t>Imply that one style is better than another or that there is any correlation between style and the likelihood of success</a:t>
            </a:r>
          </a:p>
          <a:p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DISC Does NOT Do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What Drives Us?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2667000" y="1600200"/>
            <a:ext cx="3581400" cy="3505200"/>
            <a:chOff x="3048000" y="2209800"/>
            <a:chExt cx="2895600" cy="2895600"/>
          </a:xfrm>
        </p:grpSpPr>
        <p:sp>
          <p:nvSpPr>
            <p:cNvPr id="4" name="Flowchart: Connector 3"/>
            <p:cNvSpPr/>
            <p:nvPr/>
          </p:nvSpPr>
          <p:spPr>
            <a:xfrm>
              <a:off x="3048000" y="2209800"/>
              <a:ext cx="2895600" cy="2895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4" idx="0"/>
              <a:endCxn id="4" idx="4"/>
            </p:cNvCxnSpPr>
            <p:nvPr/>
          </p:nvCxnSpPr>
          <p:spPr>
            <a:xfrm>
              <a:off x="4495800" y="2209800"/>
              <a:ext cx="0" cy="2895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" name="Straight Connector 7"/>
          <p:cNvCxnSpPr>
            <a:stCxn id="4" idx="2"/>
            <a:endCxn id="4" idx="6"/>
          </p:cNvCxnSpPr>
          <p:nvPr/>
        </p:nvCxnSpPr>
        <p:spPr>
          <a:xfrm>
            <a:off x="2667000" y="3352800"/>
            <a:ext cx="3581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010400" y="24384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086100" y="1006262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Outgoing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4200" y="5155689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Reserved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What’s Our Compass?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743200" y="1600200"/>
            <a:ext cx="3581400" cy="3505200"/>
            <a:chOff x="3048000" y="2209800"/>
            <a:chExt cx="2895600" cy="2895600"/>
          </a:xfrm>
        </p:grpSpPr>
        <p:sp>
          <p:nvSpPr>
            <p:cNvPr id="5" name="Flowchart: Connector 4"/>
            <p:cNvSpPr/>
            <p:nvPr/>
          </p:nvSpPr>
          <p:spPr>
            <a:xfrm>
              <a:off x="3048000" y="2209800"/>
              <a:ext cx="2895600" cy="2895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5" idx="0"/>
              <a:endCxn id="5" idx="4"/>
            </p:cNvCxnSpPr>
            <p:nvPr/>
          </p:nvCxnSpPr>
          <p:spPr>
            <a:xfrm>
              <a:off x="4495800" y="2209800"/>
              <a:ext cx="0" cy="2895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Straight Connector 6"/>
          <p:cNvCxnSpPr>
            <a:stCxn id="5" idx="2"/>
            <a:endCxn id="5" idx="6"/>
          </p:cNvCxnSpPr>
          <p:nvPr/>
        </p:nvCxnSpPr>
        <p:spPr>
          <a:xfrm>
            <a:off x="2743200" y="3352800"/>
            <a:ext cx="3581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-533400" y="3121967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          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Task Oriented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37917" y="3121967"/>
            <a:ext cx="2971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People Oriented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Putting it all Together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743200" y="1600200"/>
            <a:ext cx="3581400" cy="3505200"/>
            <a:chOff x="3048000" y="2209800"/>
            <a:chExt cx="2895600" cy="2895600"/>
          </a:xfrm>
        </p:grpSpPr>
        <p:sp>
          <p:nvSpPr>
            <p:cNvPr id="5" name="Flowchart: Connector 4"/>
            <p:cNvSpPr/>
            <p:nvPr/>
          </p:nvSpPr>
          <p:spPr>
            <a:xfrm>
              <a:off x="3048000" y="2209800"/>
              <a:ext cx="2895600" cy="289560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5" idx="0"/>
              <a:endCxn id="5" idx="4"/>
            </p:cNvCxnSpPr>
            <p:nvPr/>
          </p:nvCxnSpPr>
          <p:spPr>
            <a:xfrm>
              <a:off x="4495800" y="2209800"/>
              <a:ext cx="0" cy="28956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Straight Connector 6"/>
          <p:cNvCxnSpPr>
            <a:stCxn id="5" idx="2"/>
            <a:endCxn id="5" idx="6"/>
          </p:cNvCxnSpPr>
          <p:nvPr/>
        </p:nvCxnSpPr>
        <p:spPr>
          <a:xfrm>
            <a:off x="2743200" y="3352800"/>
            <a:ext cx="3581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0" y="3121967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  Task Oriented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1590" y="3121966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People Oriented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32590" y="5146912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Reserved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24200" y="1077514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Outgoing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81400" y="2438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953000" y="37338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400" y="37338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6800" y="2438400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270021"/>
              </p:ext>
            </p:extLst>
          </p:nvPr>
        </p:nvGraphicFramePr>
        <p:xfrm>
          <a:off x="457200" y="1143000"/>
          <a:ext cx="8229600" cy="4688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3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4143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Lead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s with…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Tenacity,  Drive,  Energy</a:t>
                      </a:r>
                    </a:p>
                    <a:p>
                      <a:endParaRPr lang="en-US" b="0" i="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348">
                <a:tc>
                  <a:txBody>
                    <a:bodyPr/>
                    <a:lstStyle/>
                    <a:p>
                      <a:r>
                        <a:rPr lang="en-US" b="1" dirty="0"/>
                        <a:t>Expects</a:t>
                      </a:r>
                      <a:r>
                        <a:rPr lang="en-US" b="1" baseline="0" dirty="0"/>
                        <a:t> </a:t>
                      </a:r>
                      <a:r>
                        <a:rPr lang="en-US" b="1" dirty="0"/>
                        <a:t>people to…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Accept responsibility, Do "whatever it takes"</a:t>
                      </a:r>
                    </a:p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Get results, Take action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63757">
                <a:tc>
                  <a:txBody>
                    <a:bodyPr/>
                    <a:lstStyle/>
                    <a:p>
                      <a:r>
                        <a:rPr lang="en-US" b="1" dirty="0"/>
                        <a:t>Operating from strengths, they…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b="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Confront issues effectively, Complete enormous amounts of work, Focus on goals, Make things happen </a:t>
                      </a:r>
                    </a:p>
                    <a:p>
                      <a:endParaRPr lang="en-US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0552">
                <a:tc>
                  <a:txBody>
                    <a:bodyPr/>
                    <a:lstStyle/>
                    <a:p>
                      <a:r>
                        <a:rPr lang="en-US" b="1" dirty="0"/>
                        <a:t>Potential blind spots…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kumimoji="0" lang="en-US" sz="1800" i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Keeping too much control, Deciding before getting enough facts or input, Ignoring relationship issues, Moving quickly before others are “on board”</a:t>
                      </a:r>
                    </a:p>
                    <a:p>
                      <a:endParaRPr 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48733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Recognizing a Strong D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bdbaf7-2d0d-4b1f-b814-4258303ee3ed">
      <Terms xmlns="http://schemas.microsoft.com/office/infopath/2007/PartnerControls"/>
    </lcf76f155ced4ddcb4097134ff3c332f>
    <TaxCatchAll xmlns="5ad6549c-f0fa-4c5d-951a-69c77a6a448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A4B3C4F104F647BA5B1AAB8EB73940" ma:contentTypeVersion="23" ma:contentTypeDescription="Create a new document." ma:contentTypeScope="" ma:versionID="1868ddbc65049eef7880d442bde49b55">
  <xsd:schema xmlns:xsd="http://www.w3.org/2001/XMLSchema" xmlns:xs="http://www.w3.org/2001/XMLSchema" xmlns:p="http://schemas.microsoft.com/office/2006/metadata/properties" xmlns:ns2="a4bdbaf7-2d0d-4b1f-b814-4258303ee3ed" xmlns:ns3="5ad6549c-f0fa-4c5d-951a-69c77a6a448d" targetNamespace="http://schemas.microsoft.com/office/2006/metadata/properties" ma:root="true" ma:fieldsID="ddb787ed48f96c442c8a586a8a85ebd6" ns2:_="" ns3:_="">
    <xsd:import namespace="a4bdbaf7-2d0d-4b1f-b814-4258303ee3ed"/>
    <xsd:import namespace="5ad6549c-f0fa-4c5d-951a-69c77a6a448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dbaf7-2d0d-4b1f-b814-4258303ee3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aaf7f2b-b38b-4235-a4c5-719a9f729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d6549c-f0fa-4c5d-951a-69c77a6a448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43767898-b4c5-4878-9445-5b765015d4c1}" ma:internalName="TaxCatchAll" ma:showField="CatchAllData" ma:web="5ad6549c-f0fa-4c5d-951a-69c77a6a448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F41D46-1E11-454F-BEDC-2EEA444C3939}">
  <ds:schemaRefs>
    <ds:schemaRef ds:uri="http://schemas.microsoft.com/office/2006/metadata/properties"/>
    <ds:schemaRef ds:uri="http://schemas.microsoft.com/office/infopath/2007/PartnerControls"/>
    <ds:schemaRef ds:uri="a4bdbaf7-2d0d-4b1f-b814-4258303ee3ed"/>
    <ds:schemaRef ds:uri="5ad6549c-f0fa-4c5d-951a-69c77a6a448d"/>
  </ds:schemaRefs>
</ds:datastoreItem>
</file>

<file path=customXml/itemProps2.xml><?xml version="1.0" encoding="utf-8"?>
<ds:datastoreItem xmlns:ds="http://schemas.openxmlformats.org/officeDocument/2006/customXml" ds:itemID="{EEC0B0CF-570B-4E69-AA1B-6E8AA27E4E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22B4DC-7991-4687-A9F2-AB87901DCE0F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606</TotalTime>
  <Words>1241</Words>
  <Application>Microsoft Office PowerPoint</Application>
  <PresentationFormat>On-screen Show (4:3)</PresentationFormat>
  <Paragraphs>196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Arial</vt:lpstr>
      <vt:lpstr>Calibri</vt:lpstr>
      <vt:lpstr>Lucida Sans Unicode</vt:lpstr>
      <vt:lpstr>TimesNewRoman,BoldItalic</vt:lpstr>
      <vt:lpstr>Verdana</vt:lpstr>
      <vt:lpstr>Wingdings 2</vt:lpstr>
      <vt:lpstr>Wingdings 3</vt:lpstr>
      <vt:lpstr>Concourse</vt:lpstr>
      <vt:lpstr> </vt:lpstr>
      <vt:lpstr>PowerPoint Presentation</vt:lpstr>
      <vt:lpstr>Our Objectives for Using the DISC Assessment</vt:lpstr>
      <vt:lpstr>What DISC Measures</vt:lpstr>
      <vt:lpstr>What DISC Does NOT Do</vt:lpstr>
      <vt:lpstr>What Drives Us?</vt:lpstr>
      <vt:lpstr>What’s Our Compass?</vt:lpstr>
      <vt:lpstr>Putting it all Together</vt:lpstr>
      <vt:lpstr>Recognizing a Strong D</vt:lpstr>
      <vt:lpstr>Recognizing a Strong I</vt:lpstr>
      <vt:lpstr>Recognizing a Strong S </vt:lpstr>
      <vt:lpstr>Recognizing a Strong C </vt:lpstr>
      <vt:lpstr>Four Ways to Lead</vt:lpstr>
      <vt:lpstr>Learning from Other Styles</vt:lpstr>
      <vt:lpstr>Keys to Adapting for Greater Effectiveness</vt:lpstr>
      <vt:lpstr>Adapting to a High D</vt:lpstr>
      <vt:lpstr>Adapting to a High I</vt:lpstr>
      <vt:lpstr>Adapting to a High S</vt:lpstr>
      <vt:lpstr>Adapting to a High C</vt:lpstr>
      <vt:lpstr>PowerPoint Presentation</vt:lpstr>
      <vt:lpstr>How Can You Adapt?</vt:lpstr>
      <vt:lpstr>Summary Reflection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Your Style: Having a Positive Impact as a Leader</dc:title>
  <dc:creator>glgibson</dc:creator>
  <cp:lastModifiedBy>Adam Diersing</cp:lastModifiedBy>
  <cp:revision>33</cp:revision>
  <cp:lastPrinted>2022-08-15T15:35:09Z</cp:lastPrinted>
  <dcterms:created xsi:type="dcterms:W3CDTF">2012-05-30T11:24:19Z</dcterms:created>
  <dcterms:modified xsi:type="dcterms:W3CDTF">2026-07-08T19:04:27Z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0x010100E6A4B3C4F104F647BA5B1AAB8EB73940</vt:lpwstr>
  </property>
</Properties>
</file>